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 id="2147483677" r:id="rId5"/>
  </p:sldMasterIdLst>
  <p:notesMasterIdLst>
    <p:notesMasterId r:id="rId20"/>
  </p:notesMasterIdLst>
  <p:handoutMasterIdLst>
    <p:handoutMasterId r:id="rId21"/>
  </p:handoutMasterIdLst>
  <p:sldIdLst>
    <p:sldId id="539" r:id="rId6"/>
    <p:sldId id="503" r:id="rId7"/>
    <p:sldId id="551" r:id="rId8"/>
    <p:sldId id="552" r:id="rId9"/>
    <p:sldId id="547" r:id="rId10"/>
    <p:sldId id="534" r:id="rId11"/>
    <p:sldId id="533" r:id="rId12"/>
    <p:sldId id="549" r:id="rId13"/>
    <p:sldId id="550" r:id="rId14"/>
    <p:sldId id="542" r:id="rId15"/>
    <p:sldId id="543" r:id="rId16"/>
    <p:sldId id="544" r:id="rId17"/>
    <p:sldId id="545" r:id="rId18"/>
    <p:sldId id="546" r:id="rId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3928">
          <p15:clr>
            <a:srgbClr val="A4A3A4"/>
          </p15:clr>
        </p15:guide>
        <p15:guide id="2" pos="2436">
          <p15:clr>
            <a:srgbClr val="A4A3A4"/>
          </p15:clr>
        </p15:guide>
      </p15:sldGuideLst>
    </p:ext>
    <p:ext uri="{2D200454-40CA-4A62-9FC3-DE9A4176ACB9}">
      <p15:notesGuideLst xmlns:p15="http://schemas.microsoft.com/office/powerpoint/2012/main">
        <p15:guide id="1" orient="horz" pos="2928">
          <p15:clr>
            <a:srgbClr val="A4A3A4"/>
          </p15:clr>
        </p15:guide>
        <p15:guide id="2"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XT-Ostrowski, Thomas A" initials="ETA" lastIdx="1" clrIdx="0">
    <p:extLst>
      <p:ext uri="{19B8F6BF-5375-455C-9EA6-DF929625EA0E}">
        <p15:presenceInfo xmlns:p15="http://schemas.microsoft.com/office/powerpoint/2012/main" userId="S-1-5-21-1177238915-1303643608-1606980848-249387" providerId="AD"/>
      </p:ext>
    </p:extLst>
  </p:cmAuthor>
  <p:cmAuthor id="2" name="Orosco, Henry Y. (JSC-OZ611)" initials="OHY(" lastIdx="4" clrIdx="1">
    <p:extLst>
      <p:ext uri="{19B8F6BF-5375-455C-9EA6-DF929625EA0E}">
        <p15:presenceInfo xmlns:p15="http://schemas.microsoft.com/office/powerpoint/2012/main" userId="S-1-5-21-330711430-3775241029-4075259233-28393" providerId="AD"/>
      </p:ext>
    </p:extLst>
  </p:cmAuthor>
  <p:cmAuthor id="3" name="Rogers, Jonathan M. (JSC-ER411)" initials="RJM(" lastIdx="6" clrIdx="2">
    <p:extLst>
      <p:ext uri="{19B8F6BF-5375-455C-9EA6-DF929625EA0E}">
        <p15:presenceInfo xmlns:p15="http://schemas.microsoft.com/office/powerpoint/2012/main" userId="S::jmroger1@ndc.nasa.gov::882aab94-ac23-4b5a-a75b-5fb611ed11bd" providerId="AD"/>
      </p:ext>
    </p:extLst>
  </p:cmAuthor>
  <p:cmAuthor id="4" name="Chu, Andrew (JSC-EV811)" initials="CA(" lastIdx="7" clrIdx="3">
    <p:extLst>
      <p:ext uri="{19B8F6BF-5375-455C-9EA6-DF929625EA0E}">
        <p15:presenceInfo xmlns:p15="http://schemas.microsoft.com/office/powerpoint/2012/main" userId="S-1-5-21-330711430-3775241029-4075259233-200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A50021"/>
    <a:srgbClr val="0000CC"/>
    <a:srgbClr val="ECECEC"/>
    <a:srgbClr val="F9F9F9"/>
    <a:srgbClr val="CFCF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E60B51-A5A3-4D40-BB57-92F6A8857782}" v="2" dt="2020-04-13T20:55:00.2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56" autoAdjust="0"/>
    <p:restoredTop sz="86447" autoAdjust="0"/>
  </p:normalViewPr>
  <p:slideViewPr>
    <p:cSldViewPr>
      <p:cViewPr varScale="1">
        <p:scale>
          <a:sx n="99" d="100"/>
          <a:sy n="99" d="100"/>
        </p:scale>
        <p:origin x="342" y="72"/>
      </p:cViewPr>
      <p:guideLst>
        <p:guide orient="horz" pos="3928"/>
        <p:guide pos="2436"/>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100" d="100"/>
        <a:sy n="100" d="100"/>
      </p:scale>
      <p:origin x="0" y="1302"/>
    </p:cViewPr>
  </p:sorterViewPr>
  <p:notesViewPr>
    <p:cSldViewPr>
      <p:cViewPr varScale="1">
        <p:scale>
          <a:sx n="78" d="100"/>
          <a:sy n="78" d="100"/>
        </p:scale>
        <p:origin x="-1986" y="-102"/>
      </p:cViewPr>
      <p:guideLst>
        <p:guide orient="horz" pos="2928"/>
        <p:guide pos="2209"/>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8EAC2E-7615-44B3-A1EE-8F929439918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F4DB9A6-F636-415A-ACA5-79F867BE57FB}">
      <dgm:prSet phldrT="[Text]" custT="1"/>
      <dgm:spPr/>
      <dgm:t>
        <a:bodyPr/>
        <a:lstStyle/>
        <a:p>
          <a:r>
            <a:rPr lang="en-US" sz="1400" dirty="0" smtClean="0"/>
            <a:t>Research Office </a:t>
          </a:r>
        </a:p>
      </dgm:t>
    </dgm:pt>
    <dgm:pt modelId="{C467EECF-91C8-46CE-9087-36E6DD19DDEE}" type="parTrans" cxnId="{5A3276BE-D631-429B-BFBD-BBEFC6B6494B}">
      <dgm:prSet/>
      <dgm:spPr/>
      <dgm:t>
        <a:bodyPr/>
        <a:lstStyle/>
        <a:p>
          <a:endParaRPr lang="en-US"/>
        </a:p>
      </dgm:t>
    </dgm:pt>
    <dgm:pt modelId="{AC0D25F2-986C-4EBC-8B05-30FFCB616081}" type="sibTrans" cxnId="{5A3276BE-D631-429B-BFBD-BBEFC6B6494B}">
      <dgm:prSet/>
      <dgm:spPr/>
      <dgm:t>
        <a:bodyPr/>
        <a:lstStyle/>
        <a:p>
          <a:endParaRPr lang="en-US"/>
        </a:p>
      </dgm:t>
    </dgm:pt>
    <dgm:pt modelId="{A00F059B-E676-452F-8A18-AAAF5DAAA185}">
      <dgm:prSet phldrT="[Text]" custT="1"/>
      <dgm:spPr/>
      <dgm:t>
        <a:bodyPr/>
        <a:lstStyle/>
        <a:p>
          <a:r>
            <a:rPr lang="en-US" sz="1400" dirty="0" smtClean="0"/>
            <a:t>Natural Sciences Client Support Office </a:t>
          </a:r>
        </a:p>
      </dgm:t>
    </dgm:pt>
    <dgm:pt modelId="{5369AE34-2510-4D9B-934B-F81F59B70F4A}" type="parTrans" cxnId="{2770CE58-AD1B-4E36-8E0F-616AE29C5ABE}">
      <dgm:prSet/>
      <dgm:spPr/>
      <dgm:t>
        <a:bodyPr/>
        <a:lstStyle/>
        <a:p>
          <a:endParaRPr lang="en-US" sz="1200"/>
        </a:p>
      </dgm:t>
    </dgm:pt>
    <dgm:pt modelId="{92B03962-EDDC-46E5-9700-2481609B6A0D}" type="sibTrans" cxnId="{2770CE58-AD1B-4E36-8E0F-616AE29C5ABE}">
      <dgm:prSet/>
      <dgm:spPr/>
      <dgm:t>
        <a:bodyPr/>
        <a:lstStyle/>
        <a:p>
          <a:endParaRPr lang="en-US"/>
        </a:p>
      </dgm:t>
    </dgm:pt>
    <dgm:pt modelId="{477074FC-CF68-4081-AA92-C38A922254C4}">
      <dgm:prSet phldrT="[Text]" custT="1"/>
      <dgm:spPr/>
      <dgm:t>
        <a:bodyPr/>
        <a:lstStyle/>
        <a:p>
          <a:r>
            <a:rPr lang="en-US" sz="1400" dirty="0" smtClean="0"/>
            <a:t>Applications Client Support Office</a:t>
          </a:r>
        </a:p>
      </dgm:t>
    </dgm:pt>
    <dgm:pt modelId="{72432601-F356-41D8-9A99-84E93F47A032}" type="parTrans" cxnId="{55DF69FD-4864-4441-8DBD-67E9CB554478}">
      <dgm:prSet/>
      <dgm:spPr/>
      <dgm:t>
        <a:bodyPr/>
        <a:lstStyle/>
        <a:p>
          <a:endParaRPr lang="en-US" sz="1200"/>
        </a:p>
      </dgm:t>
    </dgm:pt>
    <dgm:pt modelId="{13188F1C-1602-4EDE-BB9A-5D571279163F}" type="sibTrans" cxnId="{55DF69FD-4864-4441-8DBD-67E9CB554478}">
      <dgm:prSet/>
      <dgm:spPr/>
      <dgm:t>
        <a:bodyPr/>
        <a:lstStyle/>
        <a:p>
          <a:endParaRPr lang="en-US"/>
        </a:p>
      </dgm:t>
    </dgm:pt>
    <dgm:pt modelId="{94B25371-34A8-4FF2-B675-766EE76CAEA6}">
      <dgm:prSet phldrT="[Text]" custT="1"/>
      <dgm:spPr/>
      <dgm:t>
        <a:bodyPr/>
        <a:lstStyle/>
        <a:p>
          <a:r>
            <a:rPr lang="en-US" sz="1200" dirty="0" smtClean="0"/>
            <a:t>BPS Life Sciences</a:t>
          </a:r>
          <a:endParaRPr lang="en-US" sz="1200" dirty="0"/>
        </a:p>
      </dgm:t>
    </dgm:pt>
    <dgm:pt modelId="{9678B8A1-CE16-4F28-BAE5-6E829C375754}" type="parTrans" cxnId="{B781F148-43A3-4ECE-B854-36F3760C2D52}">
      <dgm:prSet/>
      <dgm:spPr/>
      <dgm:t>
        <a:bodyPr/>
        <a:lstStyle/>
        <a:p>
          <a:endParaRPr lang="en-US" sz="1200"/>
        </a:p>
      </dgm:t>
    </dgm:pt>
    <dgm:pt modelId="{B3EEE4F8-B1C0-4208-90A7-7FF7708C4615}" type="sibTrans" cxnId="{B781F148-43A3-4ECE-B854-36F3760C2D52}">
      <dgm:prSet/>
      <dgm:spPr/>
      <dgm:t>
        <a:bodyPr/>
        <a:lstStyle/>
        <a:p>
          <a:endParaRPr lang="en-US"/>
        </a:p>
      </dgm:t>
    </dgm:pt>
    <dgm:pt modelId="{3F03FF85-604A-4F1B-B5B0-D778EC89E192}">
      <dgm:prSet phldrT="[Text]" custT="1"/>
      <dgm:spPr/>
      <dgm:t>
        <a:bodyPr/>
        <a:lstStyle/>
        <a:p>
          <a:r>
            <a:rPr lang="en-US" sz="1200" dirty="0" smtClean="0"/>
            <a:t>NASA Human Research</a:t>
          </a:r>
          <a:endParaRPr lang="en-US" sz="1200" dirty="0"/>
        </a:p>
      </dgm:t>
    </dgm:pt>
    <dgm:pt modelId="{46E8CD90-2B46-467D-BA54-4EFB4A80CB63}" type="parTrans" cxnId="{15D13066-A63A-45FF-AAEF-DF91A5671DD3}">
      <dgm:prSet/>
      <dgm:spPr/>
      <dgm:t>
        <a:bodyPr/>
        <a:lstStyle/>
        <a:p>
          <a:endParaRPr lang="en-US" sz="1200"/>
        </a:p>
      </dgm:t>
    </dgm:pt>
    <dgm:pt modelId="{20D7E42B-4752-431A-8D18-A92EBB647E23}" type="sibTrans" cxnId="{15D13066-A63A-45FF-AAEF-DF91A5671DD3}">
      <dgm:prSet/>
      <dgm:spPr/>
      <dgm:t>
        <a:bodyPr/>
        <a:lstStyle/>
        <a:p>
          <a:endParaRPr lang="en-US"/>
        </a:p>
      </dgm:t>
    </dgm:pt>
    <dgm:pt modelId="{F17EEF88-B915-4E7D-9378-CB82F4A2B6E4}">
      <dgm:prSet phldrT="[Text]" custT="1"/>
      <dgm:spPr/>
      <dgm:t>
        <a:bodyPr/>
        <a:lstStyle/>
        <a:p>
          <a:r>
            <a:rPr lang="en-US" sz="1400" dirty="0" smtClean="0"/>
            <a:t>Business and Economic Development Office</a:t>
          </a:r>
          <a:endParaRPr lang="en-US" sz="1400" dirty="0"/>
        </a:p>
      </dgm:t>
    </dgm:pt>
    <dgm:pt modelId="{1276BA7A-E8F6-451C-B80D-15C6AC123171}" type="parTrans" cxnId="{3497531F-07C9-40EA-8F14-3A00C6F438F2}">
      <dgm:prSet/>
      <dgm:spPr/>
      <dgm:t>
        <a:bodyPr/>
        <a:lstStyle/>
        <a:p>
          <a:endParaRPr lang="en-US" sz="1200"/>
        </a:p>
      </dgm:t>
    </dgm:pt>
    <dgm:pt modelId="{7D2023F2-CFD6-46B5-BD9A-6F7A3E07C96E}" type="sibTrans" cxnId="{3497531F-07C9-40EA-8F14-3A00C6F438F2}">
      <dgm:prSet/>
      <dgm:spPr/>
      <dgm:t>
        <a:bodyPr/>
        <a:lstStyle/>
        <a:p>
          <a:endParaRPr lang="en-US"/>
        </a:p>
      </dgm:t>
    </dgm:pt>
    <dgm:pt modelId="{E8363FAB-8C18-4C40-985C-3CB62F4A6175}">
      <dgm:prSet phldrT="[Text]" custT="1"/>
      <dgm:spPr/>
      <dgm:t>
        <a:bodyPr/>
        <a:lstStyle/>
        <a:p>
          <a:r>
            <a:rPr lang="en-US" sz="1200" dirty="0" smtClean="0"/>
            <a:t>Commercial Use Policy Implementation</a:t>
          </a:r>
          <a:endParaRPr lang="en-US" sz="1200" dirty="0"/>
        </a:p>
      </dgm:t>
    </dgm:pt>
    <dgm:pt modelId="{BF7FB87E-DB19-4FF8-8651-72530A53BBF6}" type="parTrans" cxnId="{2EA30509-6502-4C21-A304-7659662A2796}">
      <dgm:prSet/>
      <dgm:spPr/>
      <dgm:t>
        <a:bodyPr/>
        <a:lstStyle/>
        <a:p>
          <a:endParaRPr lang="en-US" sz="1200"/>
        </a:p>
      </dgm:t>
    </dgm:pt>
    <dgm:pt modelId="{BC6A98E9-4A4E-4D7E-9188-D5193D4E5F61}" type="sibTrans" cxnId="{2EA30509-6502-4C21-A304-7659662A2796}">
      <dgm:prSet/>
      <dgm:spPr/>
      <dgm:t>
        <a:bodyPr/>
        <a:lstStyle/>
        <a:p>
          <a:endParaRPr lang="en-US"/>
        </a:p>
      </dgm:t>
    </dgm:pt>
    <dgm:pt modelId="{281F191C-F6B9-4297-ABD2-FEADCFF7030D}">
      <dgm:prSet phldrT="[Text]" custT="1"/>
      <dgm:spPr/>
      <dgm:t>
        <a:bodyPr/>
        <a:lstStyle/>
        <a:p>
          <a:r>
            <a:rPr lang="en-US" sz="1200" dirty="0" smtClean="0"/>
            <a:t>PAM agreements &amp; planning</a:t>
          </a:r>
          <a:endParaRPr lang="en-US" sz="1200" dirty="0"/>
        </a:p>
      </dgm:t>
    </dgm:pt>
    <dgm:pt modelId="{3929D22D-0968-46F9-A5F4-A91337487BC5}" type="parTrans" cxnId="{E884FBE8-54C8-49B6-A645-1F3D14FC4C70}">
      <dgm:prSet/>
      <dgm:spPr/>
      <dgm:t>
        <a:bodyPr/>
        <a:lstStyle/>
        <a:p>
          <a:endParaRPr lang="en-US" sz="1200"/>
        </a:p>
      </dgm:t>
    </dgm:pt>
    <dgm:pt modelId="{4D76409A-C9BB-4B67-B3F5-013E45A34A1A}" type="sibTrans" cxnId="{E884FBE8-54C8-49B6-A645-1F3D14FC4C70}">
      <dgm:prSet/>
      <dgm:spPr/>
      <dgm:t>
        <a:bodyPr/>
        <a:lstStyle/>
        <a:p>
          <a:endParaRPr lang="en-US"/>
        </a:p>
      </dgm:t>
    </dgm:pt>
    <dgm:pt modelId="{0886E166-97E8-4335-BF48-BAA8C556F73A}">
      <dgm:prSet phldrT="[Text]" custT="1"/>
      <dgm:spPr/>
      <dgm:t>
        <a:bodyPr/>
        <a:lstStyle/>
        <a:p>
          <a:r>
            <a:rPr lang="en-US" sz="1200" dirty="0" smtClean="0"/>
            <a:t>Demand Stimulation</a:t>
          </a:r>
          <a:endParaRPr lang="en-US" sz="1200" dirty="0"/>
        </a:p>
      </dgm:t>
    </dgm:pt>
    <dgm:pt modelId="{6B3A6C3E-F9E2-465E-BADC-7D71AEF59B01}" type="parTrans" cxnId="{DC679D3C-BCA7-4715-8424-3CEC4556B6B2}">
      <dgm:prSet/>
      <dgm:spPr/>
      <dgm:t>
        <a:bodyPr/>
        <a:lstStyle/>
        <a:p>
          <a:endParaRPr lang="en-US" sz="1200"/>
        </a:p>
      </dgm:t>
    </dgm:pt>
    <dgm:pt modelId="{44E4B78B-799E-4F54-BC0E-1FFA9ECEEF04}" type="sibTrans" cxnId="{DC679D3C-BCA7-4715-8424-3CEC4556B6B2}">
      <dgm:prSet/>
      <dgm:spPr/>
      <dgm:t>
        <a:bodyPr/>
        <a:lstStyle/>
        <a:p>
          <a:endParaRPr lang="en-US"/>
        </a:p>
      </dgm:t>
    </dgm:pt>
    <dgm:pt modelId="{4F246CC8-198D-4881-B1F0-5015B4D6CB2E}">
      <dgm:prSet phldrT="[Text]" custT="1"/>
      <dgm:spPr/>
      <dgm:t>
        <a:bodyPr/>
        <a:lstStyle/>
        <a:p>
          <a:r>
            <a:rPr lang="en-US" sz="1400" dirty="0" smtClean="0"/>
            <a:t>Integration, Planning, and Communications Office</a:t>
          </a:r>
          <a:endParaRPr lang="en-US" sz="1400" dirty="0"/>
        </a:p>
      </dgm:t>
    </dgm:pt>
    <dgm:pt modelId="{AF9DB4E2-5B70-4EA6-A44C-DCB8F363C70E}" type="parTrans" cxnId="{B362A845-A608-40FB-8527-46846B1D3BA5}">
      <dgm:prSet/>
      <dgm:spPr/>
      <dgm:t>
        <a:bodyPr/>
        <a:lstStyle/>
        <a:p>
          <a:endParaRPr lang="en-US" sz="1200"/>
        </a:p>
      </dgm:t>
    </dgm:pt>
    <dgm:pt modelId="{823FBC99-41E9-425B-9571-A1F1A4793DC0}" type="sibTrans" cxnId="{B362A845-A608-40FB-8527-46846B1D3BA5}">
      <dgm:prSet/>
      <dgm:spPr/>
      <dgm:t>
        <a:bodyPr/>
        <a:lstStyle/>
        <a:p>
          <a:endParaRPr lang="en-US"/>
        </a:p>
      </dgm:t>
    </dgm:pt>
    <dgm:pt modelId="{5278D617-687B-4FA4-9FD2-3ACADC6C09F8}">
      <dgm:prSet phldrT="[Text]" custT="1"/>
      <dgm:spPr/>
      <dgm:t>
        <a:bodyPr/>
        <a:lstStyle/>
        <a:p>
          <a:r>
            <a:rPr lang="en-US" sz="1200" dirty="0" smtClean="0"/>
            <a:t>NASA Portfolio Priority Integration</a:t>
          </a:r>
        </a:p>
      </dgm:t>
    </dgm:pt>
    <dgm:pt modelId="{87EB3874-1D78-4499-814F-FA66D7EA47DD}" type="parTrans" cxnId="{FFCF349C-FF4E-414E-A865-65F235D20935}">
      <dgm:prSet/>
      <dgm:spPr/>
      <dgm:t>
        <a:bodyPr/>
        <a:lstStyle/>
        <a:p>
          <a:endParaRPr lang="en-US" sz="1200"/>
        </a:p>
      </dgm:t>
    </dgm:pt>
    <dgm:pt modelId="{D243197C-9A42-4265-9FDE-C8F176C54835}" type="sibTrans" cxnId="{FFCF349C-FF4E-414E-A865-65F235D20935}">
      <dgm:prSet/>
      <dgm:spPr/>
      <dgm:t>
        <a:bodyPr/>
        <a:lstStyle/>
        <a:p>
          <a:endParaRPr lang="en-US"/>
        </a:p>
      </dgm:t>
    </dgm:pt>
    <dgm:pt modelId="{5A0D846C-8DD0-40E2-B508-8FA00A3647B1}">
      <dgm:prSet phldrT="[Text]" custT="1"/>
      <dgm:spPr/>
      <dgm:t>
        <a:bodyPr/>
        <a:lstStyle/>
        <a:p>
          <a:r>
            <a:rPr lang="en-US" sz="1200" dirty="0" smtClean="0"/>
            <a:t> Integrated Research Planning (IMPR, Research Metrics)</a:t>
          </a:r>
          <a:endParaRPr lang="en-US" sz="1200" dirty="0"/>
        </a:p>
      </dgm:t>
    </dgm:pt>
    <dgm:pt modelId="{19ED3DCE-BADE-4C27-8C5E-F7958262F9B5}" type="parTrans" cxnId="{BEC37009-36BF-40C8-8B25-C1B29D0507BB}">
      <dgm:prSet/>
      <dgm:spPr/>
      <dgm:t>
        <a:bodyPr/>
        <a:lstStyle/>
        <a:p>
          <a:endParaRPr lang="en-US" sz="1200"/>
        </a:p>
      </dgm:t>
    </dgm:pt>
    <dgm:pt modelId="{34FDA03E-AB1F-4269-AC28-DBF6040F01F3}" type="sibTrans" cxnId="{BEC37009-36BF-40C8-8B25-C1B29D0507BB}">
      <dgm:prSet/>
      <dgm:spPr/>
      <dgm:t>
        <a:bodyPr/>
        <a:lstStyle/>
        <a:p>
          <a:endParaRPr lang="en-US"/>
        </a:p>
      </dgm:t>
    </dgm:pt>
    <dgm:pt modelId="{356F7AEA-619F-404D-8F97-FB58EB5A1686}">
      <dgm:prSet phldrT="[Text]" custT="1"/>
      <dgm:spPr/>
      <dgm:t>
        <a:bodyPr/>
        <a:lstStyle/>
        <a:p>
          <a:r>
            <a:rPr lang="en-US" sz="1200" dirty="0" smtClean="0"/>
            <a:t>Utilization Communications</a:t>
          </a:r>
          <a:endParaRPr lang="en-US" sz="1200" dirty="0"/>
        </a:p>
      </dgm:t>
    </dgm:pt>
    <dgm:pt modelId="{897B9ACF-C8B8-486E-89FD-6288E32850EC}" type="parTrans" cxnId="{076BF522-EC55-43DA-8C18-1E700C1713FF}">
      <dgm:prSet/>
      <dgm:spPr/>
      <dgm:t>
        <a:bodyPr/>
        <a:lstStyle/>
        <a:p>
          <a:endParaRPr lang="en-US" sz="1200"/>
        </a:p>
      </dgm:t>
    </dgm:pt>
    <dgm:pt modelId="{1D97E373-B5A3-4A73-8644-C68A74F27CE7}" type="sibTrans" cxnId="{076BF522-EC55-43DA-8C18-1E700C1713FF}">
      <dgm:prSet/>
      <dgm:spPr/>
      <dgm:t>
        <a:bodyPr/>
        <a:lstStyle/>
        <a:p>
          <a:endParaRPr lang="en-US"/>
        </a:p>
      </dgm:t>
    </dgm:pt>
    <dgm:pt modelId="{07BD3F4F-686E-413B-A7B2-E7C448F5F57A}">
      <dgm:prSet phldrT="[Text]" custT="1"/>
      <dgm:spPr/>
      <dgm:t>
        <a:bodyPr/>
        <a:lstStyle/>
        <a:p>
          <a:r>
            <a:rPr lang="en-US" sz="1200" dirty="0" smtClean="0"/>
            <a:t>NASA Tech Demo (STMD, AES, SCAN, DoD, ISS)</a:t>
          </a:r>
          <a:endParaRPr lang="en-US" sz="1200" dirty="0"/>
        </a:p>
      </dgm:t>
    </dgm:pt>
    <dgm:pt modelId="{CE2C1442-5C5E-4695-9C1E-00DD2853C0DF}" type="parTrans" cxnId="{14C2B060-A14B-4F0B-B46E-DA06DB8651EA}">
      <dgm:prSet/>
      <dgm:spPr/>
      <dgm:t>
        <a:bodyPr/>
        <a:lstStyle/>
        <a:p>
          <a:endParaRPr lang="en-US" sz="1200"/>
        </a:p>
      </dgm:t>
    </dgm:pt>
    <dgm:pt modelId="{6E877A80-D735-418B-B6FD-2CE26816E788}" type="sibTrans" cxnId="{14C2B060-A14B-4F0B-B46E-DA06DB8651EA}">
      <dgm:prSet/>
      <dgm:spPr/>
      <dgm:t>
        <a:bodyPr/>
        <a:lstStyle/>
        <a:p>
          <a:endParaRPr lang="en-US"/>
        </a:p>
      </dgm:t>
    </dgm:pt>
    <dgm:pt modelId="{86E2AF23-8114-48AE-B4D6-AFF60EA5C7A4}">
      <dgm:prSet phldrT="[Text]" custT="1"/>
      <dgm:spPr/>
      <dgm:t>
        <a:bodyPr/>
        <a:lstStyle/>
        <a:p>
          <a:r>
            <a:rPr lang="en-US" sz="1200" dirty="0" smtClean="0"/>
            <a:t>ISS NL Tech Demo</a:t>
          </a:r>
          <a:endParaRPr lang="en-US" sz="1200" dirty="0"/>
        </a:p>
      </dgm:t>
    </dgm:pt>
    <dgm:pt modelId="{E35DE797-F9B1-4335-8305-987A50C13679}" type="parTrans" cxnId="{2235D331-EBCE-43DF-B78E-C5D90309805D}">
      <dgm:prSet/>
      <dgm:spPr/>
      <dgm:t>
        <a:bodyPr/>
        <a:lstStyle/>
        <a:p>
          <a:endParaRPr lang="en-US" sz="1200"/>
        </a:p>
      </dgm:t>
    </dgm:pt>
    <dgm:pt modelId="{7C9C2BDD-2527-47E2-9A02-556CB62B0895}" type="sibTrans" cxnId="{2235D331-EBCE-43DF-B78E-C5D90309805D}">
      <dgm:prSet/>
      <dgm:spPr/>
      <dgm:t>
        <a:bodyPr/>
        <a:lstStyle/>
        <a:p>
          <a:endParaRPr lang="en-US"/>
        </a:p>
      </dgm:t>
    </dgm:pt>
    <dgm:pt modelId="{11F7E3AD-EC1B-4718-ABCD-2839796BCF6C}">
      <dgm:prSet phldrT="[Text]" custT="1"/>
      <dgm:spPr/>
      <dgm:t>
        <a:bodyPr/>
        <a:lstStyle/>
        <a:p>
          <a:r>
            <a:rPr lang="en-US" sz="1200" dirty="0" smtClean="0"/>
            <a:t>ISS NL Life Sciences and Human Research</a:t>
          </a:r>
          <a:endParaRPr lang="en-US" sz="1200" dirty="0"/>
        </a:p>
      </dgm:t>
    </dgm:pt>
    <dgm:pt modelId="{99ABF64C-11F1-4ADB-989A-538032CFAC4A}" type="parTrans" cxnId="{02CA7C2C-037B-4AC9-AAF9-8C5AD031C8FF}">
      <dgm:prSet/>
      <dgm:spPr/>
      <dgm:t>
        <a:bodyPr/>
        <a:lstStyle/>
        <a:p>
          <a:endParaRPr lang="en-US" sz="1200"/>
        </a:p>
      </dgm:t>
    </dgm:pt>
    <dgm:pt modelId="{D046DA54-084B-47D1-8611-BF5E9990A857}" type="sibTrans" cxnId="{02CA7C2C-037B-4AC9-AAF9-8C5AD031C8FF}">
      <dgm:prSet/>
      <dgm:spPr/>
      <dgm:t>
        <a:bodyPr/>
        <a:lstStyle/>
        <a:p>
          <a:endParaRPr lang="en-US"/>
        </a:p>
      </dgm:t>
    </dgm:pt>
    <dgm:pt modelId="{71CF32D0-7E93-41BC-A25E-210060B9B5A9}">
      <dgm:prSet phldrT="[Text]" custT="1"/>
      <dgm:spPr/>
      <dgm:t>
        <a:bodyPr/>
        <a:lstStyle/>
        <a:p>
          <a:r>
            <a:rPr lang="en-US" sz="1200" dirty="0" smtClean="0"/>
            <a:t>International Partners (ASI/CSA/ESA/JAXA)</a:t>
          </a:r>
          <a:endParaRPr lang="en-US" sz="1200" dirty="0"/>
        </a:p>
      </dgm:t>
    </dgm:pt>
    <dgm:pt modelId="{01A3083D-E839-452C-B5D5-DBCE7E332915}" type="parTrans" cxnId="{3B7CB2EB-6652-4F7F-96D7-B98271AE5C00}">
      <dgm:prSet/>
      <dgm:spPr/>
      <dgm:t>
        <a:bodyPr/>
        <a:lstStyle/>
        <a:p>
          <a:endParaRPr lang="en-US" sz="1200"/>
        </a:p>
      </dgm:t>
    </dgm:pt>
    <dgm:pt modelId="{F72B2F67-43B2-4AFE-9B04-D8C8183A0284}" type="sibTrans" cxnId="{3B7CB2EB-6652-4F7F-96D7-B98271AE5C00}">
      <dgm:prSet/>
      <dgm:spPr/>
      <dgm:t>
        <a:bodyPr/>
        <a:lstStyle/>
        <a:p>
          <a:endParaRPr lang="en-US"/>
        </a:p>
      </dgm:t>
    </dgm:pt>
    <dgm:pt modelId="{6896EB1C-AA87-44BF-8E21-E4C6C3B0D802}">
      <dgm:prSet phldrT="[Text]" custT="1"/>
      <dgm:spPr/>
      <dgm:t>
        <a:bodyPr/>
        <a:lstStyle/>
        <a:p>
          <a:r>
            <a:rPr lang="en-US" sz="1200" dirty="0" smtClean="0"/>
            <a:t>BPS Physical Sciences</a:t>
          </a:r>
          <a:endParaRPr lang="en-US" sz="1200" dirty="0"/>
        </a:p>
      </dgm:t>
    </dgm:pt>
    <dgm:pt modelId="{FF734141-A7A6-4479-A0C2-F443CD8736DD}" type="parTrans" cxnId="{F558A40E-4760-4EA7-A740-82387B5451D0}">
      <dgm:prSet/>
      <dgm:spPr/>
      <dgm:t>
        <a:bodyPr/>
        <a:lstStyle/>
        <a:p>
          <a:endParaRPr lang="en-US" sz="1200"/>
        </a:p>
      </dgm:t>
    </dgm:pt>
    <dgm:pt modelId="{1BBA5274-0C5D-4E46-A308-7E08EFA1E324}" type="sibTrans" cxnId="{F558A40E-4760-4EA7-A740-82387B5451D0}">
      <dgm:prSet/>
      <dgm:spPr/>
      <dgm:t>
        <a:bodyPr/>
        <a:lstStyle/>
        <a:p>
          <a:endParaRPr lang="en-US"/>
        </a:p>
      </dgm:t>
    </dgm:pt>
    <dgm:pt modelId="{8FEA6EFE-57F2-422C-BB9A-EC2EA1E2FBED}">
      <dgm:prSet phldrT="[Text]" custT="1"/>
      <dgm:spPr/>
      <dgm:t>
        <a:bodyPr/>
        <a:lstStyle/>
        <a:p>
          <a:r>
            <a:rPr lang="en-US" sz="1200" dirty="0" smtClean="0"/>
            <a:t>ISS NL Physical Sciences</a:t>
          </a:r>
          <a:endParaRPr lang="en-US" sz="1200" dirty="0"/>
        </a:p>
      </dgm:t>
    </dgm:pt>
    <dgm:pt modelId="{7B5B0755-5AAA-4BED-AA12-9D954F4DC728}" type="parTrans" cxnId="{97CF219B-A1DF-487E-BE60-A8D5B474575A}">
      <dgm:prSet/>
      <dgm:spPr/>
      <dgm:t>
        <a:bodyPr/>
        <a:lstStyle/>
        <a:p>
          <a:endParaRPr lang="en-US" sz="1200"/>
        </a:p>
      </dgm:t>
    </dgm:pt>
    <dgm:pt modelId="{F2819B1E-7529-4B0B-A42F-77049CBC5215}" type="sibTrans" cxnId="{97CF219B-A1DF-487E-BE60-A8D5B474575A}">
      <dgm:prSet/>
      <dgm:spPr/>
      <dgm:t>
        <a:bodyPr/>
        <a:lstStyle/>
        <a:p>
          <a:endParaRPr lang="en-US"/>
        </a:p>
      </dgm:t>
    </dgm:pt>
    <dgm:pt modelId="{81D48118-821B-48D4-9860-F564A21B1DAD}">
      <dgm:prSet phldrT="[Text]" custT="1"/>
      <dgm:spPr/>
      <dgm:t>
        <a:bodyPr/>
        <a:lstStyle/>
        <a:p>
          <a:r>
            <a:rPr lang="en-US" sz="1200" dirty="0" smtClean="0"/>
            <a:t>SMD Remote Sensing</a:t>
          </a:r>
          <a:endParaRPr lang="en-US" sz="1200" dirty="0"/>
        </a:p>
      </dgm:t>
    </dgm:pt>
    <dgm:pt modelId="{78CE38F5-4BC3-4946-B5C2-690D0D86C0E9}" type="parTrans" cxnId="{A77BAD1E-45FF-4FA4-80A0-513D773D83B7}">
      <dgm:prSet/>
      <dgm:spPr/>
      <dgm:t>
        <a:bodyPr/>
        <a:lstStyle/>
        <a:p>
          <a:endParaRPr lang="en-US" sz="1200"/>
        </a:p>
      </dgm:t>
    </dgm:pt>
    <dgm:pt modelId="{6C649E34-A983-43DC-812A-98764B7B8FF8}" type="sibTrans" cxnId="{A77BAD1E-45FF-4FA4-80A0-513D773D83B7}">
      <dgm:prSet/>
      <dgm:spPr/>
      <dgm:t>
        <a:bodyPr/>
        <a:lstStyle/>
        <a:p>
          <a:endParaRPr lang="en-US"/>
        </a:p>
      </dgm:t>
    </dgm:pt>
    <dgm:pt modelId="{9545157A-1577-41C1-B0DC-2CADB9CBF670}">
      <dgm:prSet phldrT="[Text]" custT="1"/>
      <dgm:spPr/>
      <dgm:t>
        <a:bodyPr/>
        <a:lstStyle/>
        <a:p>
          <a:r>
            <a:rPr lang="en-US" sz="1200" dirty="0" smtClean="0"/>
            <a:t>ISS NL Remote Sensing</a:t>
          </a:r>
          <a:endParaRPr lang="en-US" sz="1200" dirty="0"/>
        </a:p>
      </dgm:t>
    </dgm:pt>
    <dgm:pt modelId="{1F91E92C-B115-40B4-8D1F-C4A10A735D33}" type="parTrans" cxnId="{1B5F1C28-3AFA-4BAA-AC3C-C032A9960386}">
      <dgm:prSet/>
      <dgm:spPr/>
      <dgm:t>
        <a:bodyPr/>
        <a:lstStyle/>
        <a:p>
          <a:endParaRPr lang="en-US" sz="1200"/>
        </a:p>
      </dgm:t>
    </dgm:pt>
    <dgm:pt modelId="{6D44606C-A92B-4CE1-94AF-60C10D51F5C3}" type="sibTrans" cxnId="{1B5F1C28-3AFA-4BAA-AC3C-C032A9960386}">
      <dgm:prSet/>
      <dgm:spPr/>
      <dgm:t>
        <a:bodyPr/>
        <a:lstStyle/>
        <a:p>
          <a:endParaRPr lang="en-US"/>
        </a:p>
      </dgm:t>
    </dgm:pt>
    <dgm:pt modelId="{56F061B8-8AC5-4918-A850-83D0BE441FA5}">
      <dgm:prSet phldrT="[Text]" custT="1"/>
      <dgm:spPr/>
      <dgm:t>
        <a:bodyPr/>
        <a:lstStyle/>
        <a:p>
          <a:r>
            <a:rPr lang="en-US" sz="1200" dirty="0" smtClean="0"/>
            <a:t>ISS NL STEM</a:t>
          </a:r>
        </a:p>
      </dgm:t>
    </dgm:pt>
    <dgm:pt modelId="{91632551-61B3-4B97-BF0A-E2C5C82FD82B}" type="parTrans" cxnId="{502EA12B-CD16-4D9A-A343-6EFADF2535D0}">
      <dgm:prSet/>
      <dgm:spPr/>
      <dgm:t>
        <a:bodyPr/>
        <a:lstStyle/>
        <a:p>
          <a:endParaRPr lang="en-US" sz="1200"/>
        </a:p>
      </dgm:t>
    </dgm:pt>
    <dgm:pt modelId="{792B17E3-A019-4F35-AC17-D75FC0FC5F7E}" type="sibTrans" cxnId="{502EA12B-CD16-4D9A-A343-6EFADF2535D0}">
      <dgm:prSet/>
      <dgm:spPr/>
      <dgm:t>
        <a:bodyPr/>
        <a:lstStyle/>
        <a:p>
          <a:endParaRPr lang="en-US"/>
        </a:p>
      </dgm:t>
    </dgm:pt>
    <dgm:pt modelId="{4A903056-7DCD-4FA3-9C04-6640288ACA26}">
      <dgm:prSet phldrT="[Text]" custT="1"/>
      <dgm:spPr/>
      <dgm:t>
        <a:bodyPr/>
        <a:lstStyle/>
        <a:p>
          <a:r>
            <a:rPr lang="en-US" sz="1200" dirty="0" smtClean="0"/>
            <a:t>International Partner Agreements Coordination</a:t>
          </a:r>
          <a:endParaRPr lang="en-US" sz="1200" dirty="0"/>
        </a:p>
      </dgm:t>
    </dgm:pt>
    <dgm:pt modelId="{E3C88521-434E-45C8-8554-5CD7BE523BC0}" type="parTrans" cxnId="{0AF477D2-08D4-44F9-A367-86C9A8A1AFB9}">
      <dgm:prSet/>
      <dgm:spPr/>
      <dgm:t>
        <a:bodyPr/>
        <a:lstStyle/>
        <a:p>
          <a:endParaRPr lang="en-US"/>
        </a:p>
      </dgm:t>
    </dgm:pt>
    <dgm:pt modelId="{9701ADFD-4E9C-437F-AD5D-F809A5926AB4}" type="sibTrans" cxnId="{0AF477D2-08D4-44F9-A367-86C9A8A1AFB9}">
      <dgm:prSet/>
      <dgm:spPr/>
      <dgm:t>
        <a:bodyPr/>
        <a:lstStyle/>
        <a:p>
          <a:endParaRPr lang="en-US"/>
        </a:p>
      </dgm:t>
    </dgm:pt>
    <dgm:pt modelId="{8C20B342-F344-4D84-8F80-0F0D55DD1C91}">
      <dgm:prSet phldrT="[Text]" custT="1"/>
      <dgm:spPr/>
      <dgm:t>
        <a:bodyPr/>
        <a:lstStyle/>
        <a:p>
          <a:r>
            <a:rPr lang="en-US" sz="1200" dirty="0" smtClean="0"/>
            <a:t>Commercial Users</a:t>
          </a:r>
        </a:p>
      </dgm:t>
    </dgm:pt>
    <dgm:pt modelId="{640D9D55-9BD3-477D-B6D1-1981AA886D43}" type="parTrans" cxnId="{AD334FDA-8FEA-4557-8343-4B1F2C7A36CC}">
      <dgm:prSet/>
      <dgm:spPr/>
      <dgm:t>
        <a:bodyPr/>
        <a:lstStyle/>
        <a:p>
          <a:endParaRPr lang="en-US"/>
        </a:p>
      </dgm:t>
    </dgm:pt>
    <dgm:pt modelId="{54F3E10B-3892-4BA2-A567-4E2DB5C6904A}" type="sibTrans" cxnId="{AD334FDA-8FEA-4557-8343-4B1F2C7A36CC}">
      <dgm:prSet/>
      <dgm:spPr/>
      <dgm:t>
        <a:bodyPr/>
        <a:lstStyle/>
        <a:p>
          <a:endParaRPr lang="en-US"/>
        </a:p>
      </dgm:t>
    </dgm:pt>
    <dgm:pt modelId="{71734053-F02C-4D7E-B0F2-B61BB2D08CA7}">
      <dgm:prSet phldrT="[Text]" custT="1"/>
      <dgm:spPr/>
      <dgm:t>
        <a:bodyPr/>
        <a:lstStyle/>
        <a:p>
          <a:r>
            <a:rPr lang="en-US" sz="1200" dirty="0" smtClean="0"/>
            <a:t>Budget </a:t>
          </a:r>
          <a:r>
            <a:rPr lang="en-US" sz="1200" dirty="0" err="1" smtClean="0"/>
            <a:t>Mgt</a:t>
          </a:r>
          <a:endParaRPr lang="en-US" sz="1200" dirty="0" smtClean="0"/>
        </a:p>
        <a:p>
          <a:r>
            <a:rPr lang="en-US" sz="1200" dirty="0" smtClean="0"/>
            <a:t>(PRAB, PEB, REMIS &amp; IDIQ oversight)</a:t>
          </a:r>
          <a:endParaRPr lang="en-US" sz="1200" dirty="0"/>
        </a:p>
      </dgm:t>
    </dgm:pt>
    <dgm:pt modelId="{C8F4BAA3-CDEC-4D4C-B360-19AFED301F52}" type="parTrans" cxnId="{279F6BA0-ED3E-4907-9A34-53AF2B76A433}">
      <dgm:prSet/>
      <dgm:spPr/>
      <dgm:t>
        <a:bodyPr/>
        <a:lstStyle/>
        <a:p>
          <a:endParaRPr lang="en-US"/>
        </a:p>
      </dgm:t>
    </dgm:pt>
    <dgm:pt modelId="{5AF6AF0B-F094-4739-B21E-6EC43A500E6D}" type="sibTrans" cxnId="{279F6BA0-ED3E-4907-9A34-53AF2B76A433}">
      <dgm:prSet/>
      <dgm:spPr/>
      <dgm:t>
        <a:bodyPr/>
        <a:lstStyle/>
        <a:p>
          <a:endParaRPr lang="en-US"/>
        </a:p>
      </dgm:t>
    </dgm:pt>
    <dgm:pt modelId="{E29AC294-BD91-48B8-AAB0-CE9A908C617F}">
      <dgm:prSet phldrT="[Text]" custT="1"/>
      <dgm:spPr/>
      <dgm:t>
        <a:bodyPr/>
        <a:lstStyle/>
        <a:p>
          <a:r>
            <a:rPr lang="en-US" sz="1200" dirty="0" smtClean="0"/>
            <a:t>CORs</a:t>
          </a:r>
          <a:endParaRPr lang="en-US" sz="1200" dirty="0"/>
        </a:p>
      </dgm:t>
    </dgm:pt>
    <dgm:pt modelId="{DD17018B-3726-4ABF-A0EE-D6C115B83D7A}" type="parTrans" cxnId="{AB93E5D7-267F-4072-AAE9-15049EA015F7}">
      <dgm:prSet/>
      <dgm:spPr/>
      <dgm:t>
        <a:bodyPr/>
        <a:lstStyle/>
        <a:p>
          <a:endParaRPr lang="en-US"/>
        </a:p>
      </dgm:t>
    </dgm:pt>
    <dgm:pt modelId="{666D6497-0737-45AE-B824-532AD646F5F9}" type="sibTrans" cxnId="{AB93E5D7-267F-4072-AAE9-15049EA015F7}">
      <dgm:prSet/>
      <dgm:spPr/>
      <dgm:t>
        <a:bodyPr/>
        <a:lstStyle/>
        <a:p>
          <a:endParaRPr lang="en-US"/>
        </a:p>
      </dgm:t>
    </dgm:pt>
    <dgm:pt modelId="{A85C7579-49E3-41CD-BD55-26FDD7AEB256}">
      <dgm:prSet phldrT="[Text]" custT="1"/>
      <dgm:spPr/>
      <dgm:t>
        <a:bodyPr/>
        <a:lstStyle/>
        <a:p>
          <a:r>
            <a:rPr lang="en-US" sz="1200" dirty="0" smtClean="0"/>
            <a:t>Technical Capabilities Champion (VV, ISS and ground)</a:t>
          </a:r>
          <a:endParaRPr lang="en-US" sz="1200" dirty="0"/>
        </a:p>
      </dgm:t>
    </dgm:pt>
    <dgm:pt modelId="{67E94B53-7BF8-400E-9A2C-09A9B10A6D61}" type="parTrans" cxnId="{1774A19C-E74C-4EA4-8EF5-1631204AC079}">
      <dgm:prSet/>
      <dgm:spPr/>
      <dgm:t>
        <a:bodyPr/>
        <a:lstStyle/>
        <a:p>
          <a:endParaRPr lang="en-US"/>
        </a:p>
      </dgm:t>
    </dgm:pt>
    <dgm:pt modelId="{455245EE-9E03-46AB-A16A-35AEC0466586}" type="sibTrans" cxnId="{1774A19C-E74C-4EA4-8EF5-1631204AC079}">
      <dgm:prSet/>
      <dgm:spPr/>
      <dgm:t>
        <a:bodyPr/>
        <a:lstStyle/>
        <a:p>
          <a:endParaRPr lang="en-US"/>
        </a:p>
      </dgm:t>
    </dgm:pt>
    <dgm:pt modelId="{2DBA3C33-EE6A-4CCA-A7D4-A712FDEE4971}">
      <dgm:prSet phldrT="[Text]" custT="1"/>
      <dgm:spPr/>
      <dgm:t>
        <a:bodyPr/>
        <a:lstStyle/>
        <a:p>
          <a:r>
            <a:rPr lang="en-US" sz="1200" dirty="0" smtClean="0"/>
            <a:t>Integration Tools and Process Support</a:t>
          </a:r>
          <a:endParaRPr lang="en-US" sz="1200" dirty="0"/>
        </a:p>
      </dgm:t>
    </dgm:pt>
    <dgm:pt modelId="{233CACA8-17F9-449C-9496-861D0E70FB02}" type="parTrans" cxnId="{6A7369A4-1DDF-412A-893C-99E5AE40BA15}">
      <dgm:prSet/>
      <dgm:spPr/>
      <dgm:t>
        <a:bodyPr/>
        <a:lstStyle/>
        <a:p>
          <a:endParaRPr lang="en-US"/>
        </a:p>
      </dgm:t>
    </dgm:pt>
    <dgm:pt modelId="{5F4311CC-6D57-4CB8-8A0E-0AA7B3C263CB}" type="sibTrans" cxnId="{6A7369A4-1DDF-412A-893C-99E5AE40BA15}">
      <dgm:prSet/>
      <dgm:spPr/>
      <dgm:t>
        <a:bodyPr/>
        <a:lstStyle/>
        <a:p>
          <a:endParaRPr lang="en-US"/>
        </a:p>
      </dgm:t>
    </dgm:pt>
    <dgm:pt modelId="{B9112559-77E6-4BF4-9F9B-120755E25700}">
      <dgm:prSet phldrT="[Text]" custT="1"/>
      <dgm:spPr/>
      <dgm:t>
        <a:bodyPr/>
        <a:lstStyle/>
        <a:p>
          <a:r>
            <a:rPr lang="en-US" sz="1200" dirty="0" smtClean="0"/>
            <a:t>SBIR, SEB, ISS NRA</a:t>
          </a:r>
          <a:endParaRPr lang="en-US" sz="1200" dirty="0"/>
        </a:p>
      </dgm:t>
    </dgm:pt>
    <dgm:pt modelId="{4C4C6D38-EA37-49B0-A05A-223584A88DAD}" type="parTrans" cxnId="{873A196E-F3CE-4DA8-844D-354610DF9A48}">
      <dgm:prSet/>
      <dgm:spPr/>
      <dgm:t>
        <a:bodyPr/>
        <a:lstStyle/>
        <a:p>
          <a:endParaRPr lang="en-US"/>
        </a:p>
      </dgm:t>
    </dgm:pt>
    <dgm:pt modelId="{7ADDE824-2466-4B8B-B21C-0830468728FA}" type="sibTrans" cxnId="{873A196E-F3CE-4DA8-844D-354610DF9A48}">
      <dgm:prSet/>
      <dgm:spPr/>
      <dgm:t>
        <a:bodyPr/>
        <a:lstStyle/>
        <a:p>
          <a:endParaRPr lang="en-US"/>
        </a:p>
      </dgm:t>
    </dgm:pt>
    <dgm:pt modelId="{7C43ED3C-4AD8-43AD-A3DA-1AC13D8C1033}">
      <dgm:prSet phldrT="[Text]" custT="1"/>
      <dgm:spPr/>
      <dgm:t>
        <a:bodyPr/>
        <a:lstStyle/>
        <a:p>
          <a:r>
            <a:rPr lang="en-US" sz="1200" dirty="0" smtClean="0"/>
            <a:t>Research Results Management</a:t>
          </a:r>
          <a:endParaRPr lang="en-US" sz="1200" dirty="0"/>
        </a:p>
      </dgm:t>
    </dgm:pt>
    <dgm:pt modelId="{91964C43-8D52-4A02-ABFB-EF2A3192D451}" type="parTrans" cxnId="{A1084C7B-9E4C-4E81-97D0-2C5EC0F7DC5D}">
      <dgm:prSet/>
      <dgm:spPr/>
      <dgm:t>
        <a:bodyPr/>
        <a:lstStyle/>
        <a:p>
          <a:endParaRPr lang="en-US"/>
        </a:p>
      </dgm:t>
    </dgm:pt>
    <dgm:pt modelId="{50FEF8F0-738F-4289-9557-A5F27BE89D51}" type="sibTrans" cxnId="{A1084C7B-9E4C-4E81-97D0-2C5EC0F7DC5D}">
      <dgm:prSet/>
      <dgm:spPr/>
      <dgm:t>
        <a:bodyPr/>
        <a:lstStyle/>
        <a:p>
          <a:endParaRPr lang="en-US"/>
        </a:p>
      </dgm:t>
    </dgm:pt>
    <dgm:pt modelId="{4128564B-83F7-49A7-8843-D6ADF0346E05}">
      <dgm:prSet phldrT="[Text]" custT="1"/>
      <dgm:spPr/>
      <dgm:t>
        <a:bodyPr/>
        <a:lstStyle/>
        <a:p>
          <a:r>
            <a:rPr lang="en-US" sz="1200" dirty="0" smtClean="0"/>
            <a:t>HUNCH</a:t>
          </a:r>
          <a:endParaRPr lang="en-US" sz="1200" dirty="0"/>
        </a:p>
      </dgm:t>
    </dgm:pt>
    <dgm:pt modelId="{3D70AC82-04EE-4031-AB66-B1A3DA8DDC16}" type="parTrans" cxnId="{6BC6C971-60B1-423C-A855-9E658DB775B1}">
      <dgm:prSet/>
      <dgm:spPr/>
      <dgm:t>
        <a:bodyPr/>
        <a:lstStyle/>
        <a:p>
          <a:endParaRPr lang="en-US"/>
        </a:p>
      </dgm:t>
    </dgm:pt>
    <dgm:pt modelId="{E09EEDA0-B0C5-4703-BCE5-4B087BF585A9}" type="sibTrans" cxnId="{6BC6C971-60B1-423C-A855-9E658DB775B1}">
      <dgm:prSet/>
      <dgm:spPr/>
      <dgm:t>
        <a:bodyPr/>
        <a:lstStyle/>
        <a:p>
          <a:endParaRPr lang="en-US"/>
        </a:p>
      </dgm:t>
    </dgm:pt>
    <dgm:pt modelId="{322678EA-E2BE-4357-B0E3-0BDF94A18D22}" type="pres">
      <dgm:prSet presAssocID="{708EAC2E-7615-44B3-A1EE-8F929439918E}" presName="hierChild1" presStyleCnt="0">
        <dgm:presLayoutVars>
          <dgm:orgChart val="1"/>
          <dgm:chPref val="1"/>
          <dgm:dir/>
          <dgm:animOne val="branch"/>
          <dgm:animLvl val="lvl"/>
          <dgm:resizeHandles/>
        </dgm:presLayoutVars>
      </dgm:prSet>
      <dgm:spPr/>
      <dgm:t>
        <a:bodyPr/>
        <a:lstStyle/>
        <a:p>
          <a:endParaRPr lang="en-US"/>
        </a:p>
      </dgm:t>
    </dgm:pt>
    <dgm:pt modelId="{166F1270-AB28-42F1-B382-CF95CFC52697}" type="pres">
      <dgm:prSet presAssocID="{FF4DB9A6-F636-415A-ACA5-79F867BE57FB}" presName="hierRoot1" presStyleCnt="0">
        <dgm:presLayoutVars>
          <dgm:hierBranch val="init"/>
        </dgm:presLayoutVars>
      </dgm:prSet>
      <dgm:spPr/>
    </dgm:pt>
    <dgm:pt modelId="{A361BE3C-8225-46A8-841C-C8D171B1E33E}" type="pres">
      <dgm:prSet presAssocID="{FF4DB9A6-F636-415A-ACA5-79F867BE57FB}" presName="rootComposite1" presStyleCnt="0"/>
      <dgm:spPr/>
    </dgm:pt>
    <dgm:pt modelId="{C9573D9D-C48E-4200-B8CF-332AED6C2C12}" type="pres">
      <dgm:prSet presAssocID="{FF4DB9A6-F636-415A-ACA5-79F867BE57FB}" presName="rootText1" presStyleLbl="node0" presStyleIdx="0" presStyleCnt="1" custScaleX="1131782" custScaleY="382065" custLinFactY="-200000" custLinFactNeighborX="60384" custLinFactNeighborY="-200733">
        <dgm:presLayoutVars>
          <dgm:chPref val="3"/>
        </dgm:presLayoutVars>
      </dgm:prSet>
      <dgm:spPr/>
      <dgm:t>
        <a:bodyPr/>
        <a:lstStyle/>
        <a:p>
          <a:endParaRPr lang="en-US"/>
        </a:p>
      </dgm:t>
    </dgm:pt>
    <dgm:pt modelId="{6C3EBA5C-3097-4CE8-A1FD-6D17B059EFCA}" type="pres">
      <dgm:prSet presAssocID="{FF4DB9A6-F636-415A-ACA5-79F867BE57FB}" presName="rootConnector1" presStyleLbl="node1" presStyleIdx="0" presStyleCnt="0"/>
      <dgm:spPr/>
      <dgm:t>
        <a:bodyPr/>
        <a:lstStyle/>
        <a:p>
          <a:endParaRPr lang="en-US"/>
        </a:p>
      </dgm:t>
    </dgm:pt>
    <dgm:pt modelId="{19128A40-934E-4DF6-B3D1-E695BB901E0E}" type="pres">
      <dgm:prSet presAssocID="{FF4DB9A6-F636-415A-ACA5-79F867BE57FB}" presName="hierChild2" presStyleCnt="0"/>
      <dgm:spPr/>
    </dgm:pt>
    <dgm:pt modelId="{C0A955D4-18DA-4DFB-9772-B58F7DB1B077}" type="pres">
      <dgm:prSet presAssocID="{5369AE34-2510-4D9B-934B-F81F59B70F4A}" presName="Name37" presStyleLbl="parChTrans1D2" presStyleIdx="0" presStyleCnt="4" custSzX="4221630" custSzY="127756"/>
      <dgm:spPr/>
      <dgm:t>
        <a:bodyPr/>
        <a:lstStyle/>
        <a:p>
          <a:endParaRPr lang="en-US"/>
        </a:p>
      </dgm:t>
    </dgm:pt>
    <dgm:pt modelId="{DE427168-7776-40F6-8843-E0E264B978DD}" type="pres">
      <dgm:prSet presAssocID="{A00F059B-E676-452F-8A18-AAAF5DAAA185}" presName="hierRoot2" presStyleCnt="0">
        <dgm:presLayoutVars>
          <dgm:hierBranch val="init"/>
        </dgm:presLayoutVars>
      </dgm:prSet>
      <dgm:spPr/>
    </dgm:pt>
    <dgm:pt modelId="{49D45F36-78EC-4093-835A-0E8C6C2384C1}" type="pres">
      <dgm:prSet presAssocID="{A00F059B-E676-452F-8A18-AAAF5DAAA185}" presName="rootComposite" presStyleCnt="0"/>
      <dgm:spPr/>
    </dgm:pt>
    <dgm:pt modelId="{DA041816-0CE8-4EE0-8A87-793DD4844DE7}" type="pres">
      <dgm:prSet presAssocID="{A00F059B-E676-452F-8A18-AAAF5DAAA185}" presName="rootText" presStyleLbl="node2" presStyleIdx="0" presStyleCnt="4" custScaleX="628854" custScaleY="365461" custLinFactNeighborX="8235">
        <dgm:presLayoutVars>
          <dgm:chPref val="3"/>
        </dgm:presLayoutVars>
      </dgm:prSet>
      <dgm:spPr/>
      <dgm:t>
        <a:bodyPr/>
        <a:lstStyle/>
        <a:p>
          <a:endParaRPr lang="en-US"/>
        </a:p>
      </dgm:t>
    </dgm:pt>
    <dgm:pt modelId="{41B4F825-E0CD-44E3-AC66-E7C2643C756B}" type="pres">
      <dgm:prSet presAssocID="{A00F059B-E676-452F-8A18-AAAF5DAAA185}" presName="rootConnector" presStyleLbl="node2" presStyleIdx="0" presStyleCnt="4"/>
      <dgm:spPr/>
      <dgm:t>
        <a:bodyPr/>
        <a:lstStyle/>
        <a:p>
          <a:endParaRPr lang="en-US"/>
        </a:p>
      </dgm:t>
    </dgm:pt>
    <dgm:pt modelId="{24114A5B-888B-4D7B-BD87-14EDBB922719}" type="pres">
      <dgm:prSet presAssocID="{A00F059B-E676-452F-8A18-AAAF5DAAA185}" presName="hierChild4" presStyleCnt="0"/>
      <dgm:spPr/>
    </dgm:pt>
    <dgm:pt modelId="{7E020590-1ACD-4FC4-BA3D-CCB4D10629CA}" type="pres">
      <dgm:prSet presAssocID="{FF734141-A7A6-4479-A0C2-F443CD8736DD}" presName="Name37" presStyleLbl="parChTrans1D3" presStyleIdx="0" presStyleCnt="26" custSzX="298090" custSzY="576687"/>
      <dgm:spPr/>
      <dgm:t>
        <a:bodyPr/>
        <a:lstStyle/>
        <a:p>
          <a:endParaRPr lang="en-US"/>
        </a:p>
      </dgm:t>
    </dgm:pt>
    <dgm:pt modelId="{67E1F177-D97F-44B8-A5C9-7A5C848CD436}" type="pres">
      <dgm:prSet presAssocID="{6896EB1C-AA87-44BF-8E21-E4C6C3B0D802}" presName="hierRoot2" presStyleCnt="0">
        <dgm:presLayoutVars>
          <dgm:hierBranch val="init"/>
        </dgm:presLayoutVars>
      </dgm:prSet>
      <dgm:spPr/>
    </dgm:pt>
    <dgm:pt modelId="{01583053-4B2F-4DCB-8025-0DE683512F61}" type="pres">
      <dgm:prSet presAssocID="{6896EB1C-AA87-44BF-8E21-E4C6C3B0D802}" presName="rootComposite" presStyleCnt="0"/>
      <dgm:spPr/>
    </dgm:pt>
    <dgm:pt modelId="{5E44A403-EF17-44D3-B552-12D4BBD65D7A}" type="pres">
      <dgm:prSet presAssocID="{6896EB1C-AA87-44BF-8E21-E4C6C3B0D802}" presName="rootText" presStyleLbl="node3" presStyleIdx="0" presStyleCnt="26" custScaleX="498337" custScaleY="236657" custLinFactNeighborX="-74108" custLinFactNeighborY="66336">
        <dgm:presLayoutVars>
          <dgm:chPref val="3"/>
        </dgm:presLayoutVars>
      </dgm:prSet>
      <dgm:spPr/>
      <dgm:t>
        <a:bodyPr/>
        <a:lstStyle/>
        <a:p>
          <a:endParaRPr lang="en-US"/>
        </a:p>
      </dgm:t>
    </dgm:pt>
    <dgm:pt modelId="{A1EE4647-4CBD-49F6-BEAF-1CF3A2202DFC}" type="pres">
      <dgm:prSet presAssocID="{6896EB1C-AA87-44BF-8E21-E4C6C3B0D802}" presName="rootConnector" presStyleLbl="node3" presStyleIdx="0" presStyleCnt="26"/>
      <dgm:spPr/>
      <dgm:t>
        <a:bodyPr/>
        <a:lstStyle/>
        <a:p>
          <a:endParaRPr lang="en-US"/>
        </a:p>
      </dgm:t>
    </dgm:pt>
    <dgm:pt modelId="{08E27519-DC6F-4923-AE6B-585FF65C7D4D}" type="pres">
      <dgm:prSet presAssocID="{6896EB1C-AA87-44BF-8E21-E4C6C3B0D802}" presName="hierChild4" presStyleCnt="0"/>
      <dgm:spPr/>
    </dgm:pt>
    <dgm:pt modelId="{1B5336B9-F5F5-41EF-8C00-BA7B96CABEB9}" type="pres">
      <dgm:prSet presAssocID="{6896EB1C-AA87-44BF-8E21-E4C6C3B0D802}" presName="hierChild5" presStyleCnt="0"/>
      <dgm:spPr/>
    </dgm:pt>
    <dgm:pt modelId="{8B0F55C6-3343-4FCE-8153-5DC07B01EEB3}" type="pres">
      <dgm:prSet presAssocID="{7B5B0755-5AAA-4BED-AA12-9D954F4DC728}" presName="Name37" presStyleLbl="parChTrans1D3" presStyleIdx="1" presStyleCnt="26" custSzX="298090" custSzY="1518368"/>
      <dgm:spPr/>
      <dgm:t>
        <a:bodyPr/>
        <a:lstStyle/>
        <a:p>
          <a:endParaRPr lang="en-US"/>
        </a:p>
      </dgm:t>
    </dgm:pt>
    <dgm:pt modelId="{76D478A8-8DDC-429A-B940-BB5CE67DCAFB}" type="pres">
      <dgm:prSet presAssocID="{8FEA6EFE-57F2-422C-BB9A-EC2EA1E2FBED}" presName="hierRoot2" presStyleCnt="0">
        <dgm:presLayoutVars>
          <dgm:hierBranch val="init"/>
        </dgm:presLayoutVars>
      </dgm:prSet>
      <dgm:spPr/>
    </dgm:pt>
    <dgm:pt modelId="{6B16BEEF-52D1-4137-958B-9822E57137C0}" type="pres">
      <dgm:prSet presAssocID="{8FEA6EFE-57F2-422C-BB9A-EC2EA1E2FBED}" presName="rootComposite" presStyleCnt="0"/>
      <dgm:spPr/>
    </dgm:pt>
    <dgm:pt modelId="{963EC84D-91F8-41C8-83AE-F735B8433177}" type="pres">
      <dgm:prSet presAssocID="{8FEA6EFE-57F2-422C-BB9A-EC2EA1E2FBED}" presName="rootText" presStyleLbl="node3" presStyleIdx="1" presStyleCnt="26" custScaleX="476308" custScaleY="221866" custLinFactNeighborX="-68619" custLinFactNeighborY="55474">
        <dgm:presLayoutVars>
          <dgm:chPref val="3"/>
        </dgm:presLayoutVars>
      </dgm:prSet>
      <dgm:spPr/>
      <dgm:t>
        <a:bodyPr/>
        <a:lstStyle/>
        <a:p>
          <a:endParaRPr lang="en-US"/>
        </a:p>
      </dgm:t>
    </dgm:pt>
    <dgm:pt modelId="{A1B63052-2CC0-4F32-AB99-E19D48D39513}" type="pres">
      <dgm:prSet presAssocID="{8FEA6EFE-57F2-422C-BB9A-EC2EA1E2FBED}" presName="rootConnector" presStyleLbl="node3" presStyleIdx="1" presStyleCnt="26"/>
      <dgm:spPr/>
      <dgm:t>
        <a:bodyPr/>
        <a:lstStyle/>
        <a:p>
          <a:endParaRPr lang="en-US"/>
        </a:p>
      </dgm:t>
    </dgm:pt>
    <dgm:pt modelId="{FB4ED0D0-04D9-47DF-B9B2-6237B5DEF2AF}" type="pres">
      <dgm:prSet presAssocID="{8FEA6EFE-57F2-422C-BB9A-EC2EA1E2FBED}" presName="hierChild4" presStyleCnt="0"/>
      <dgm:spPr/>
    </dgm:pt>
    <dgm:pt modelId="{A11DFCC4-F478-47A8-9839-E5987B1C878E}" type="pres">
      <dgm:prSet presAssocID="{8FEA6EFE-57F2-422C-BB9A-EC2EA1E2FBED}" presName="hierChild5" presStyleCnt="0"/>
      <dgm:spPr/>
    </dgm:pt>
    <dgm:pt modelId="{DFF5EB8E-C231-4E1D-A1C5-7A6203CCC526}" type="pres">
      <dgm:prSet presAssocID="{9678B8A1-CE16-4F28-BAE5-6E829C375754}" presName="Name37" presStyleLbl="parChTrans1D3" presStyleIdx="2" presStyleCnt="26" custSzX="298090" custSzY="2460049"/>
      <dgm:spPr/>
      <dgm:t>
        <a:bodyPr/>
        <a:lstStyle/>
        <a:p>
          <a:endParaRPr lang="en-US"/>
        </a:p>
      </dgm:t>
    </dgm:pt>
    <dgm:pt modelId="{64BD7DBB-2526-45E3-9252-816770416C55}" type="pres">
      <dgm:prSet presAssocID="{94B25371-34A8-4FF2-B675-766EE76CAEA6}" presName="hierRoot2" presStyleCnt="0">
        <dgm:presLayoutVars>
          <dgm:hierBranch val="init"/>
        </dgm:presLayoutVars>
      </dgm:prSet>
      <dgm:spPr/>
    </dgm:pt>
    <dgm:pt modelId="{5990836E-31B6-4A1C-8EF4-5C3E396A592A}" type="pres">
      <dgm:prSet presAssocID="{94B25371-34A8-4FF2-B675-766EE76CAEA6}" presName="rootComposite" presStyleCnt="0"/>
      <dgm:spPr/>
    </dgm:pt>
    <dgm:pt modelId="{EAAF8D6B-CD33-4A2B-A9A1-EBB9E5EA9F5A}" type="pres">
      <dgm:prSet presAssocID="{94B25371-34A8-4FF2-B675-766EE76CAEA6}" presName="rootText" presStyleLbl="node3" presStyleIdx="2" presStyleCnt="26" custScaleX="459977" custScaleY="234982" custLinFactY="100000" custLinFactNeighborX="-60383" custLinFactNeighborY="153420">
        <dgm:presLayoutVars>
          <dgm:chPref val="3"/>
        </dgm:presLayoutVars>
      </dgm:prSet>
      <dgm:spPr/>
      <dgm:t>
        <a:bodyPr/>
        <a:lstStyle/>
        <a:p>
          <a:endParaRPr lang="en-US"/>
        </a:p>
      </dgm:t>
    </dgm:pt>
    <dgm:pt modelId="{1C19DBF9-37E1-4488-9B2D-5BD3325A0A09}" type="pres">
      <dgm:prSet presAssocID="{94B25371-34A8-4FF2-B675-766EE76CAEA6}" presName="rootConnector" presStyleLbl="node3" presStyleIdx="2" presStyleCnt="26"/>
      <dgm:spPr/>
      <dgm:t>
        <a:bodyPr/>
        <a:lstStyle/>
        <a:p>
          <a:endParaRPr lang="en-US"/>
        </a:p>
      </dgm:t>
    </dgm:pt>
    <dgm:pt modelId="{DC9AD28D-6206-4C27-B145-1B8D5E9537D4}" type="pres">
      <dgm:prSet presAssocID="{94B25371-34A8-4FF2-B675-766EE76CAEA6}" presName="hierChild4" presStyleCnt="0"/>
      <dgm:spPr/>
    </dgm:pt>
    <dgm:pt modelId="{408BB52A-A533-4166-8614-118BC3E2070C}" type="pres">
      <dgm:prSet presAssocID="{94B25371-34A8-4FF2-B675-766EE76CAEA6}" presName="hierChild5" presStyleCnt="0"/>
      <dgm:spPr/>
    </dgm:pt>
    <dgm:pt modelId="{5CDA727D-4395-4166-9227-2CC49D2E7EC0}" type="pres">
      <dgm:prSet presAssocID="{99ABF64C-11F1-4ADB-989A-538032CFAC4A}" presName="Name37" presStyleLbl="parChTrans1D3" presStyleIdx="3" presStyleCnt="26" custSzX="298090" custSzY="3401729"/>
      <dgm:spPr/>
      <dgm:t>
        <a:bodyPr/>
        <a:lstStyle/>
        <a:p>
          <a:endParaRPr lang="en-US"/>
        </a:p>
      </dgm:t>
    </dgm:pt>
    <dgm:pt modelId="{85F038E4-E706-4194-9F2E-0A365899050D}" type="pres">
      <dgm:prSet presAssocID="{11F7E3AD-EC1B-4718-ABCD-2839796BCF6C}" presName="hierRoot2" presStyleCnt="0">
        <dgm:presLayoutVars>
          <dgm:hierBranch val="init"/>
        </dgm:presLayoutVars>
      </dgm:prSet>
      <dgm:spPr/>
    </dgm:pt>
    <dgm:pt modelId="{59062C2F-AB2E-4184-B90B-BB0206FDCC7E}" type="pres">
      <dgm:prSet presAssocID="{11F7E3AD-EC1B-4718-ABCD-2839796BCF6C}" presName="rootComposite" presStyleCnt="0"/>
      <dgm:spPr/>
    </dgm:pt>
    <dgm:pt modelId="{926977CD-3D7F-4C61-9BF4-EBCE5373FEE9}" type="pres">
      <dgm:prSet presAssocID="{11F7E3AD-EC1B-4718-ABCD-2839796BCF6C}" presName="rootText" presStyleLbl="node3" presStyleIdx="3" presStyleCnt="26" custScaleX="509679" custScaleY="337844" custLinFactY="100000" custLinFactNeighborX="-65862" custLinFactNeighborY="142692">
        <dgm:presLayoutVars>
          <dgm:chPref val="3"/>
        </dgm:presLayoutVars>
      </dgm:prSet>
      <dgm:spPr/>
      <dgm:t>
        <a:bodyPr/>
        <a:lstStyle/>
        <a:p>
          <a:endParaRPr lang="en-US"/>
        </a:p>
      </dgm:t>
    </dgm:pt>
    <dgm:pt modelId="{361A7C52-F853-4886-AFC1-C90B9C2DA733}" type="pres">
      <dgm:prSet presAssocID="{11F7E3AD-EC1B-4718-ABCD-2839796BCF6C}" presName="rootConnector" presStyleLbl="node3" presStyleIdx="3" presStyleCnt="26"/>
      <dgm:spPr/>
      <dgm:t>
        <a:bodyPr/>
        <a:lstStyle/>
        <a:p>
          <a:endParaRPr lang="en-US"/>
        </a:p>
      </dgm:t>
    </dgm:pt>
    <dgm:pt modelId="{44136493-3F0D-47F4-B809-D36758FAE4F4}" type="pres">
      <dgm:prSet presAssocID="{11F7E3AD-EC1B-4718-ABCD-2839796BCF6C}" presName="hierChild4" presStyleCnt="0"/>
      <dgm:spPr/>
    </dgm:pt>
    <dgm:pt modelId="{A700CA1F-F03E-4765-95B5-4CF24A73B2BF}" type="pres">
      <dgm:prSet presAssocID="{11F7E3AD-EC1B-4718-ABCD-2839796BCF6C}" presName="hierChild5" presStyleCnt="0"/>
      <dgm:spPr/>
    </dgm:pt>
    <dgm:pt modelId="{924343E3-0511-492B-92F5-6E5E67BA3596}" type="pres">
      <dgm:prSet presAssocID="{46E8CD90-2B46-467D-BA54-4EFB4A80CB63}" presName="Name37" presStyleLbl="parChTrans1D3" presStyleIdx="4" presStyleCnt="26" custSzX="298090" custSzY="4284771"/>
      <dgm:spPr/>
      <dgm:t>
        <a:bodyPr/>
        <a:lstStyle/>
        <a:p>
          <a:endParaRPr lang="en-US"/>
        </a:p>
      </dgm:t>
    </dgm:pt>
    <dgm:pt modelId="{DD4E910E-037D-477B-BBF0-4F8230DA1D1D}" type="pres">
      <dgm:prSet presAssocID="{3F03FF85-604A-4F1B-B5B0-D778EC89E192}" presName="hierRoot2" presStyleCnt="0">
        <dgm:presLayoutVars>
          <dgm:hierBranch val="init"/>
        </dgm:presLayoutVars>
      </dgm:prSet>
      <dgm:spPr/>
    </dgm:pt>
    <dgm:pt modelId="{04836592-9758-48DD-9C4D-CA1A1D77BC95}" type="pres">
      <dgm:prSet presAssocID="{3F03FF85-604A-4F1B-B5B0-D778EC89E192}" presName="rootComposite" presStyleCnt="0"/>
      <dgm:spPr/>
    </dgm:pt>
    <dgm:pt modelId="{8F6EC15A-B572-44F3-8A82-E974907EA0CD}" type="pres">
      <dgm:prSet presAssocID="{3F03FF85-604A-4F1B-B5B0-D778EC89E192}" presName="rootText" presStyleLbl="node3" presStyleIdx="4" presStyleCnt="26" custScaleX="500789" custScaleY="243173" custLinFactY="100000" custLinFactNeighborX="-63439" custLinFactNeighborY="131897">
        <dgm:presLayoutVars>
          <dgm:chPref val="3"/>
        </dgm:presLayoutVars>
      </dgm:prSet>
      <dgm:spPr/>
      <dgm:t>
        <a:bodyPr/>
        <a:lstStyle/>
        <a:p>
          <a:endParaRPr lang="en-US"/>
        </a:p>
      </dgm:t>
    </dgm:pt>
    <dgm:pt modelId="{9B017FDE-7174-493B-B4FC-3CEB2F7C9CCD}" type="pres">
      <dgm:prSet presAssocID="{3F03FF85-604A-4F1B-B5B0-D778EC89E192}" presName="rootConnector" presStyleLbl="node3" presStyleIdx="4" presStyleCnt="26"/>
      <dgm:spPr/>
      <dgm:t>
        <a:bodyPr/>
        <a:lstStyle/>
        <a:p>
          <a:endParaRPr lang="en-US"/>
        </a:p>
      </dgm:t>
    </dgm:pt>
    <dgm:pt modelId="{E6478C7F-1329-413B-BF86-AAD715C82952}" type="pres">
      <dgm:prSet presAssocID="{3F03FF85-604A-4F1B-B5B0-D778EC89E192}" presName="hierChild4" presStyleCnt="0"/>
      <dgm:spPr/>
    </dgm:pt>
    <dgm:pt modelId="{878E3B1A-2705-4F96-A060-10F2AB001CCE}" type="pres">
      <dgm:prSet presAssocID="{3F03FF85-604A-4F1B-B5B0-D778EC89E192}" presName="hierChild5" presStyleCnt="0"/>
      <dgm:spPr/>
    </dgm:pt>
    <dgm:pt modelId="{A87F667A-DF7E-4D7C-A751-F4D0366600E5}" type="pres">
      <dgm:prSet presAssocID="{01A3083D-E839-452C-B5D5-DBCE7E332915}" presName="Name37" presStyleLbl="parChTrans1D3" presStyleIdx="5" presStyleCnt="26" custSzX="298090" custSzY="5214675"/>
      <dgm:spPr/>
      <dgm:t>
        <a:bodyPr/>
        <a:lstStyle/>
        <a:p>
          <a:endParaRPr lang="en-US"/>
        </a:p>
      </dgm:t>
    </dgm:pt>
    <dgm:pt modelId="{439755AE-B07E-43FB-ADB3-1EF5B4FD8C7D}" type="pres">
      <dgm:prSet presAssocID="{71CF32D0-7E93-41BC-A25E-210060B9B5A9}" presName="hierRoot2" presStyleCnt="0">
        <dgm:presLayoutVars>
          <dgm:hierBranch val="init"/>
        </dgm:presLayoutVars>
      </dgm:prSet>
      <dgm:spPr/>
    </dgm:pt>
    <dgm:pt modelId="{539FBB8A-358A-4C68-9BD6-035CC61A07C9}" type="pres">
      <dgm:prSet presAssocID="{71CF32D0-7E93-41BC-A25E-210060B9B5A9}" presName="rootComposite" presStyleCnt="0"/>
      <dgm:spPr/>
    </dgm:pt>
    <dgm:pt modelId="{1A24BCD2-08BB-4F19-95C7-756E199B6DF1}" type="pres">
      <dgm:prSet presAssocID="{71CF32D0-7E93-41BC-A25E-210060B9B5A9}" presName="rootText" presStyleLbl="node3" presStyleIdx="5" presStyleCnt="26" custScaleX="472454" custScaleY="334328" custLinFactY="200000" custLinFactNeighborX="-71663" custLinFactNeighborY="218837">
        <dgm:presLayoutVars>
          <dgm:chPref val="3"/>
        </dgm:presLayoutVars>
      </dgm:prSet>
      <dgm:spPr/>
      <dgm:t>
        <a:bodyPr/>
        <a:lstStyle/>
        <a:p>
          <a:endParaRPr lang="en-US"/>
        </a:p>
      </dgm:t>
    </dgm:pt>
    <dgm:pt modelId="{7DA7E34A-7159-4E46-972B-131A1ECF1FCB}" type="pres">
      <dgm:prSet presAssocID="{71CF32D0-7E93-41BC-A25E-210060B9B5A9}" presName="rootConnector" presStyleLbl="node3" presStyleIdx="5" presStyleCnt="26"/>
      <dgm:spPr/>
      <dgm:t>
        <a:bodyPr/>
        <a:lstStyle/>
        <a:p>
          <a:endParaRPr lang="en-US"/>
        </a:p>
      </dgm:t>
    </dgm:pt>
    <dgm:pt modelId="{BDCAEBD6-B525-47F8-A309-092172E2D075}" type="pres">
      <dgm:prSet presAssocID="{71CF32D0-7E93-41BC-A25E-210060B9B5A9}" presName="hierChild4" presStyleCnt="0"/>
      <dgm:spPr/>
    </dgm:pt>
    <dgm:pt modelId="{FDF32A1C-CA57-4C5C-ABD5-03FAA3F4B219}" type="pres">
      <dgm:prSet presAssocID="{71CF32D0-7E93-41BC-A25E-210060B9B5A9}" presName="hierChild5" presStyleCnt="0"/>
      <dgm:spPr/>
    </dgm:pt>
    <dgm:pt modelId="{B23A5516-6977-4367-9901-AC902FFC0127}" type="pres">
      <dgm:prSet presAssocID="{A00F059B-E676-452F-8A18-AAAF5DAAA185}" presName="hierChild5" presStyleCnt="0"/>
      <dgm:spPr/>
    </dgm:pt>
    <dgm:pt modelId="{F87BA61A-8FD7-49C8-9C74-DD0EBA692800}" type="pres">
      <dgm:prSet presAssocID="{72432601-F356-41D8-9A99-84E93F47A032}" presName="Name37" presStyleLbl="parChTrans1D2" presStyleIdx="1" presStyleCnt="4" custSzX="2021862" custSzY="127756"/>
      <dgm:spPr/>
      <dgm:t>
        <a:bodyPr/>
        <a:lstStyle/>
        <a:p>
          <a:endParaRPr lang="en-US"/>
        </a:p>
      </dgm:t>
    </dgm:pt>
    <dgm:pt modelId="{DFCF2B9C-2882-4BEF-B73B-96C9A2C32B8D}" type="pres">
      <dgm:prSet presAssocID="{477074FC-CF68-4081-AA92-C38A922254C4}" presName="hierRoot2" presStyleCnt="0">
        <dgm:presLayoutVars>
          <dgm:hierBranch val="init"/>
        </dgm:presLayoutVars>
      </dgm:prSet>
      <dgm:spPr/>
    </dgm:pt>
    <dgm:pt modelId="{79C26584-2E4A-4E2B-8965-C8800A4B184C}" type="pres">
      <dgm:prSet presAssocID="{477074FC-CF68-4081-AA92-C38A922254C4}" presName="rootComposite" presStyleCnt="0"/>
      <dgm:spPr/>
    </dgm:pt>
    <dgm:pt modelId="{C53E9ED8-21A1-4599-8C9A-801199ABE32C}" type="pres">
      <dgm:prSet presAssocID="{477074FC-CF68-4081-AA92-C38A922254C4}" presName="rootText" presStyleLbl="node2" presStyleIdx="1" presStyleCnt="4" custScaleX="628854" custScaleY="351527" custLinFactNeighborX="8235">
        <dgm:presLayoutVars>
          <dgm:chPref val="3"/>
        </dgm:presLayoutVars>
      </dgm:prSet>
      <dgm:spPr/>
      <dgm:t>
        <a:bodyPr/>
        <a:lstStyle/>
        <a:p>
          <a:endParaRPr lang="en-US"/>
        </a:p>
      </dgm:t>
    </dgm:pt>
    <dgm:pt modelId="{086454AF-7BA9-4A40-B452-AB4D658E3BBF}" type="pres">
      <dgm:prSet presAssocID="{477074FC-CF68-4081-AA92-C38A922254C4}" presName="rootConnector" presStyleLbl="node2" presStyleIdx="1" presStyleCnt="4"/>
      <dgm:spPr/>
      <dgm:t>
        <a:bodyPr/>
        <a:lstStyle/>
        <a:p>
          <a:endParaRPr lang="en-US"/>
        </a:p>
      </dgm:t>
    </dgm:pt>
    <dgm:pt modelId="{0C232C45-AA28-4531-804C-CDECD901A579}" type="pres">
      <dgm:prSet presAssocID="{477074FC-CF68-4081-AA92-C38A922254C4}" presName="hierChild4" presStyleCnt="0"/>
      <dgm:spPr/>
    </dgm:pt>
    <dgm:pt modelId="{AFB6BCFB-0E6E-4CE2-8945-78B43A721F5D}" type="pres">
      <dgm:prSet presAssocID="{CE2C1442-5C5E-4695-9C1E-00DD2853C0DF}" presName="Name37" presStyleLbl="parChTrans1D3" presStyleIdx="6" presStyleCnt="26" custSzX="298090" custSzY="518048"/>
      <dgm:spPr/>
      <dgm:t>
        <a:bodyPr/>
        <a:lstStyle/>
        <a:p>
          <a:endParaRPr lang="en-US"/>
        </a:p>
      </dgm:t>
    </dgm:pt>
    <dgm:pt modelId="{BD16963B-DA93-47BD-965E-BA36E48B8288}" type="pres">
      <dgm:prSet presAssocID="{07BD3F4F-686E-413B-A7B2-E7C448F5F57A}" presName="hierRoot2" presStyleCnt="0">
        <dgm:presLayoutVars>
          <dgm:hierBranch val="init"/>
        </dgm:presLayoutVars>
      </dgm:prSet>
      <dgm:spPr/>
    </dgm:pt>
    <dgm:pt modelId="{D83975F0-709A-45B6-9A54-81CB5CC09A1F}" type="pres">
      <dgm:prSet presAssocID="{07BD3F4F-686E-413B-A7B2-E7C448F5F57A}" presName="rootComposite" presStyleCnt="0"/>
      <dgm:spPr/>
    </dgm:pt>
    <dgm:pt modelId="{20513A6A-6810-4E28-8074-34474D93E009}" type="pres">
      <dgm:prSet presAssocID="{07BD3F4F-686E-413B-A7B2-E7C448F5F57A}" presName="rootText" presStyleLbl="node3" presStyleIdx="6" presStyleCnt="26" custScaleX="522859" custScaleY="455176" custLinFactNeighborX="-63394" custLinFactNeighborY="87854">
        <dgm:presLayoutVars>
          <dgm:chPref val="3"/>
        </dgm:presLayoutVars>
      </dgm:prSet>
      <dgm:spPr/>
      <dgm:t>
        <a:bodyPr/>
        <a:lstStyle/>
        <a:p>
          <a:endParaRPr lang="en-US"/>
        </a:p>
      </dgm:t>
    </dgm:pt>
    <dgm:pt modelId="{B17D2D44-8B7C-48FB-A21D-EFBD11CB1D51}" type="pres">
      <dgm:prSet presAssocID="{07BD3F4F-686E-413B-A7B2-E7C448F5F57A}" presName="rootConnector" presStyleLbl="node3" presStyleIdx="6" presStyleCnt="26"/>
      <dgm:spPr/>
      <dgm:t>
        <a:bodyPr/>
        <a:lstStyle/>
        <a:p>
          <a:endParaRPr lang="en-US"/>
        </a:p>
      </dgm:t>
    </dgm:pt>
    <dgm:pt modelId="{742C2E0A-C59F-4A9C-9FD5-5D23C24A6A5B}" type="pres">
      <dgm:prSet presAssocID="{07BD3F4F-686E-413B-A7B2-E7C448F5F57A}" presName="hierChild4" presStyleCnt="0"/>
      <dgm:spPr/>
    </dgm:pt>
    <dgm:pt modelId="{81372059-E6D9-4235-8EEB-07963F8859F9}" type="pres">
      <dgm:prSet presAssocID="{07BD3F4F-686E-413B-A7B2-E7C448F5F57A}" presName="hierChild5" presStyleCnt="0"/>
      <dgm:spPr/>
    </dgm:pt>
    <dgm:pt modelId="{3F7AD561-BE1D-403B-B6F0-82C071AA2AB6}" type="pres">
      <dgm:prSet presAssocID="{E35DE797-F9B1-4335-8305-987A50C13679}" presName="Name37" presStyleLbl="parChTrans1D3" presStyleIdx="7" presStyleCnt="26" custSzX="298090" custSzY="1420544"/>
      <dgm:spPr/>
      <dgm:t>
        <a:bodyPr/>
        <a:lstStyle/>
        <a:p>
          <a:endParaRPr lang="en-US"/>
        </a:p>
      </dgm:t>
    </dgm:pt>
    <dgm:pt modelId="{25EFE8C2-5ADC-450A-9260-72D58CFAB80B}" type="pres">
      <dgm:prSet presAssocID="{86E2AF23-8114-48AE-B4D6-AFF60EA5C7A4}" presName="hierRoot2" presStyleCnt="0">
        <dgm:presLayoutVars>
          <dgm:hierBranch val="init"/>
        </dgm:presLayoutVars>
      </dgm:prSet>
      <dgm:spPr/>
    </dgm:pt>
    <dgm:pt modelId="{4AEB6561-7126-4A17-ADB8-D9E12655520D}" type="pres">
      <dgm:prSet presAssocID="{86E2AF23-8114-48AE-B4D6-AFF60EA5C7A4}" presName="rootComposite" presStyleCnt="0"/>
      <dgm:spPr/>
    </dgm:pt>
    <dgm:pt modelId="{E3295FD4-DA84-4A56-94D8-5609AE29B5C1}" type="pres">
      <dgm:prSet presAssocID="{86E2AF23-8114-48AE-B4D6-AFF60EA5C7A4}" presName="rootText" presStyleLbl="node3" presStyleIdx="7" presStyleCnt="26" custScaleX="462520" custScaleY="219404" custLinFactNeighborX="-55193" custLinFactNeighborY="65896">
        <dgm:presLayoutVars>
          <dgm:chPref val="3"/>
        </dgm:presLayoutVars>
      </dgm:prSet>
      <dgm:spPr/>
      <dgm:t>
        <a:bodyPr/>
        <a:lstStyle/>
        <a:p>
          <a:endParaRPr lang="en-US"/>
        </a:p>
      </dgm:t>
    </dgm:pt>
    <dgm:pt modelId="{E76230A2-C978-4106-B8BB-560DDBB5EACA}" type="pres">
      <dgm:prSet presAssocID="{86E2AF23-8114-48AE-B4D6-AFF60EA5C7A4}" presName="rootConnector" presStyleLbl="node3" presStyleIdx="7" presStyleCnt="26"/>
      <dgm:spPr/>
      <dgm:t>
        <a:bodyPr/>
        <a:lstStyle/>
        <a:p>
          <a:endParaRPr lang="en-US"/>
        </a:p>
      </dgm:t>
    </dgm:pt>
    <dgm:pt modelId="{5994DF56-5D5C-4C32-91F3-7A457F335789}" type="pres">
      <dgm:prSet presAssocID="{86E2AF23-8114-48AE-B4D6-AFF60EA5C7A4}" presName="hierChild4" presStyleCnt="0"/>
      <dgm:spPr/>
    </dgm:pt>
    <dgm:pt modelId="{4BBA9498-8F63-4205-8692-510DE992E5AE}" type="pres">
      <dgm:prSet presAssocID="{86E2AF23-8114-48AE-B4D6-AFF60EA5C7A4}" presName="hierChild5" presStyleCnt="0"/>
      <dgm:spPr/>
    </dgm:pt>
    <dgm:pt modelId="{F497F684-1969-4DC0-870E-FF5E358CF265}" type="pres">
      <dgm:prSet presAssocID="{78CE38F5-4BC3-4946-B5C2-690D0D86C0E9}" presName="Name37" presStyleLbl="parChTrans1D3" presStyleIdx="8" presStyleCnt="26" custSzX="298090" custSzY="2381679"/>
      <dgm:spPr/>
      <dgm:t>
        <a:bodyPr/>
        <a:lstStyle/>
        <a:p>
          <a:endParaRPr lang="en-US"/>
        </a:p>
      </dgm:t>
    </dgm:pt>
    <dgm:pt modelId="{35FFF746-0B74-4568-9042-53CBA6553483}" type="pres">
      <dgm:prSet presAssocID="{81D48118-821B-48D4-9860-F564A21B1DAD}" presName="hierRoot2" presStyleCnt="0">
        <dgm:presLayoutVars>
          <dgm:hierBranch val="init"/>
        </dgm:presLayoutVars>
      </dgm:prSet>
      <dgm:spPr/>
    </dgm:pt>
    <dgm:pt modelId="{10032797-BB75-49DE-8A31-E78F4362856C}" type="pres">
      <dgm:prSet presAssocID="{81D48118-821B-48D4-9860-F564A21B1DAD}" presName="rootComposite" presStyleCnt="0"/>
      <dgm:spPr/>
    </dgm:pt>
    <dgm:pt modelId="{536BDD15-7BFA-4522-976E-F455EDC25093}" type="pres">
      <dgm:prSet presAssocID="{81D48118-821B-48D4-9860-F564A21B1DAD}" presName="rootText" presStyleLbl="node3" presStyleIdx="8" presStyleCnt="26" custScaleX="497106" custScaleY="240948" custLinFactY="100000" custLinFactNeighborX="-55170" custLinFactNeighborY="158004">
        <dgm:presLayoutVars>
          <dgm:chPref val="3"/>
        </dgm:presLayoutVars>
      </dgm:prSet>
      <dgm:spPr/>
      <dgm:t>
        <a:bodyPr/>
        <a:lstStyle/>
        <a:p>
          <a:endParaRPr lang="en-US"/>
        </a:p>
      </dgm:t>
    </dgm:pt>
    <dgm:pt modelId="{4F083C25-1287-4928-A661-F0CB43EB25CE}" type="pres">
      <dgm:prSet presAssocID="{81D48118-821B-48D4-9860-F564A21B1DAD}" presName="rootConnector" presStyleLbl="node3" presStyleIdx="8" presStyleCnt="26"/>
      <dgm:spPr/>
      <dgm:t>
        <a:bodyPr/>
        <a:lstStyle/>
        <a:p>
          <a:endParaRPr lang="en-US"/>
        </a:p>
      </dgm:t>
    </dgm:pt>
    <dgm:pt modelId="{21E0A6D8-528B-4849-998A-E5505504D7F5}" type="pres">
      <dgm:prSet presAssocID="{81D48118-821B-48D4-9860-F564A21B1DAD}" presName="hierChild4" presStyleCnt="0"/>
      <dgm:spPr/>
    </dgm:pt>
    <dgm:pt modelId="{A6608D59-2323-4A91-9FFD-616D8FBF1183}" type="pres">
      <dgm:prSet presAssocID="{81D48118-821B-48D4-9860-F564A21B1DAD}" presName="hierChild5" presStyleCnt="0"/>
      <dgm:spPr/>
    </dgm:pt>
    <dgm:pt modelId="{CC6C41C1-527A-42A4-B880-C42179E6714D}" type="pres">
      <dgm:prSet presAssocID="{1F91E92C-B115-40B4-8D1F-C4A10A735D33}" presName="Name37" presStyleLbl="parChTrans1D3" presStyleIdx="9" presStyleCnt="26" custSzX="298090" custSzY="3323360"/>
      <dgm:spPr/>
      <dgm:t>
        <a:bodyPr/>
        <a:lstStyle/>
        <a:p>
          <a:endParaRPr lang="en-US"/>
        </a:p>
      </dgm:t>
    </dgm:pt>
    <dgm:pt modelId="{16A84FF6-2585-4FBA-957A-1228FA96D7DB}" type="pres">
      <dgm:prSet presAssocID="{9545157A-1577-41C1-B0DC-2CADB9CBF670}" presName="hierRoot2" presStyleCnt="0">
        <dgm:presLayoutVars>
          <dgm:hierBranch val="init"/>
        </dgm:presLayoutVars>
      </dgm:prSet>
      <dgm:spPr/>
    </dgm:pt>
    <dgm:pt modelId="{5AABDFB5-7102-48EE-9973-0D4E8874EEF7}" type="pres">
      <dgm:prSet presAssocID="{9545157A-1577-41C1-B0DC-2CADB9CBF670}" presName="rootComposite" presStyleCnt="0"/>
      <dgm:spPr/>
    </dgm:pt>
    <dgm:pt modelId="{3C4EA15E-3B8C-4E3F-BD17-67BE1AD2726B}" type="pres">
      <dgm:prSet presAssocID="{9545157A-1577-41C1-B0DC-2CADB9CBF670}" presName="rootText" presStyleLbl="node3" presStyleIdx="9" presStyleCnt="26" custScaleX="506390" custScaleY="210602" custLinFactY="100000" custLinFactNeighborX="-55169" custLinFactNeighborY="158074">
        <dgm:presLayoutVars>
          <dgm:chPref val="3"/>
        </dgm:presLayoutVars>
      </dgm:prSet>
      <dgm:spPr/>
      <dgm:t>
        <a:bodyPr/>
        <a:lstStyle/>
        <a:p>
          <a:endParaRPr lang="en-US"/>
        </a:p>
      </dgm:t>
    </dgm:pt>
    <dgm:pt modelId="{3141E372-4E45-442E-9B18-6007063AAF12}" type="pres">
      <dgm:prSet presAssocID="{9545157A-1577-41C1-B0DC-2CADB9CBF670}" presName="rootConnector" presStyleLbl="node3" presStyleIdx="9" presStyleCnt="26"/>
      <dgm:spPr/>
      <dgm:t>
        <a:bodyPr/>
        <a:lstStyle/>
        <a:p>
          <a:endParaRPr lang="en-US"/>
        </a:p>
      </dgm:t>
    </dgm:pt>
    <dgm:pt modelId="{939EC745-5366-4FEA-B744-373D336C40F0}" type="pres">
      <dgm:prSet presAssocID="{9545157A-1577-41C1-B0DC-2CADB9CBF670}" presName="hierChild4" presStyleCnt="0"/>
      <dgm:spPr/>
    </dgm:pt>
    <dgm:pt modelId="{E536B2E8-CABA-4537-84CD-C4B4E2BAE787}" type="pres">
      <dgm:prSet presAssocID="{9545157A-1577-41C1-B0DC-2CADB9CBF670}" presName="hierChild5" presStyleCnt="0"/>
      <dgm:spPr/>
    </dgm:pt>
    <dgm:pt modelId="{93414E55-DD24-463C-9871-DA84E2A576A1}" type="pres">
      <dgm:prSet presAssocID="{91632551-61B3-4B97-BF0A-E2C5C82FD82B}" presName="Name37" presStyleLbl="parChTrans1D3" presStyleIdx="10" presStyleCnt="26" custSzX="314034" custSzY="5036852"/>
      <dgm:spPr/>
      <dgm:t>
        <a:bodyPr/>
        <a:lstStyle/>
        <a:p>
          <a:endParaRPr lang="en-US"/>
        </a:p>
      </dgm:t>
    </dgm:pt>
    <dgm:pt modelId="{637296DA-73B8-4189-8C38-EEBE023D05B3}" type="pres">
      <dgm:prSet presAssocID="{56F061B8-8AC5-4918-A850-83D0BE441FA5}" presName="hierRoot2" presStyleCnt="0">
        <dgm:presLayoutVars>
          <dgm:hierBranch val="init"/>
        </dgm:presLayoutVars>
      </dgm:prSet>
      <dgm:spPr/>
    </dgm:pt>
    <dgm:pt modelId="{7824C6B8-99E2-43B5-A82E-7646783E4F67}" type="pres">
      <dgm:prSet presAssocID="{56F061B8-8AC5-4918-A850-83D0BE441FA5}" presName="rootComposite" presStyleCnt="0"/>
      <dgm:spPr/>
    </dgm:pt>
    <dgm:pt modelId="{B05E1FA0-1F31-4E41-BA8A-C7E9F3235FF5}" type="pres">
      <dgm:prSet presAssocID="{56F061B8-8AC5-4918-A850-83D0BE441FA5}" presName="rootText" presStyleLbl="node3" presStyleIdx="10" presStyleCnt="26" custScaleX="398877" custScaleY="205837" custLinFactY="200000" custLinFactNeighborX="-35121" custLinFactNeighborY="277747">
        <dgm:presLayoutVars>
          <dgm:chPref val="3"/>
        </dgm:presLayoutVars>
      </dgm:prSet>
      <dgm:spPr/>
      <dgm:t>
        <a:bodyPr/>
        <a:lstStyle/>
        <a:p>
          <a:endParaRPr lang="en-US"/>
        </a:p>
      </dgm:t>
    </dgm:pt>
    <dgm:pt modelId="{A6ECEAA9-6932-4D08-80DB-396BF1795754}" type="pres">
      <dgm:prSet presAssocID="{56F061B8-8AC5-4918-A850-83D0BE441FA5}" presName="rootConnector" presStyleLbl="node3" presStyleIdx="10" presStyleCnt="26"/>
      <dgm:spPr/>
      <dgm:t>
        <a:bodyPr/>
        <a:lstStyle/>
        <a:p>
          <a:endParaRPr lang="en-US"/>
        </a:p>
      </dgm:t>
    </dgm:pt>
    <dgm:pt modelId="{A4A5C32B-5B83-44CB-9102-57DDA1A0B89F}" type="pres">
      <dgm:prSet presAssocID="{56F061B8-8AC5-4918-A850-83D0BE441FA5}" presName="hierChild4" presStyleCnt="0"/>
      <dgm:spPr/>
    </dgm:pt>
    <dgm:pt modelId="{55BD2865-C844-4263-9CA0-F8B9B22C4D80}" type="pres">
      <dgm:prSet presAssocID="{56F061B8-8AC5-4918-A850-83D0BE441FA5}" presName="hierChild5" presStyleCnt="0"/>
      <dgm:spPr/>
    </dgm:pt>
    <dgm:pt modelId="{6551E1DD-4277-4CFF-98CF-3CC08354AEE5}" type="pres">
      <dgm:prSet presAssocID="{640D9D55-9BD3-477D-B6D1-1981AA886D43}" presName="Name37" presStyleLbl="parChTrans1D3" presStyleIdx="11" presStyleCnt="26"/>
      <dgm:spPr/>
      <dgm:t>
        <a:bodyPr/>
        <a:lstStyle/>
        <a:p>
          <a:endParaRPr lang="en-US"/>
        </a:p>
      </dgm:t>
    </dgm:pt>
    <dgm:pt modelId="{EA281CA6-2F78-455C-A747-06F864D49DB9}" type="pres">
      <dgm:prSet presAssocID="{8C20B342-F344-4D84-8F80-0F0D55DD1C91}" presName="hierRoot2" presStyleCnt="0">
        <dgm:presLayoutVars>
          <dgm:hierBranch val="init"/>
        </dgm:presLayoutVars>
      </dgm:prSet>
      <dgm:spPr/>
    </dgm:pt>
    <dgm:pt modelId="{7307548D-2A5A-4C93-9375-EF5168CB9F10}" type="pres">
      <dgm:prSet presAssocID="{8C20B342-F344-4D84-8F80-0F0D55DD1C91}" presName="rootComposite" presStyleCnt="0"/>
      <dgm:spPr/>
    </dgm:pt>
    <dgm:pt modelId="{936450E4-63BA-4614-9631-7074AA13882C}" type="pres">
      <dgm:prSet presAssocID="{8C20B342-F344-4D84-8F80-0F0D55DD1C91}" presName="rootText" presStyleLbl="node3" presStyleIdx="11" presStyleCnt="26" custScaleX="418656" custScaleY="243548" custLinFactY="200000" custLinFactNeighborX="-41450" custLinFactNeighborY="283097">
        <dgm:presLayoutVars>
          <dgm:chPref val="3"/>
        </dgm:presLayoutVars>
      </dgm:prSet>
      <dgm:spPr/>
      <dgm:t>
        <a:bodyPr/>
        <a:lstStyle/>
        <a:p>
          <a:endParaRPr lang="en-US"/>
        </a:p>
      </dgm:t>
    </dgm:pt>
    <dgm:pt modelId="{2AD20C6D-1D31-4DA9-A044-EE42BA8BEA23}" type="pres">
      <dgm:prSet presAssocID="{8C20B342-F344-4D84-8F80-0F0D55DD1C91}" presName="rootConnector" presStyleLbl="node3" presStyleIdx="11" presStyleCnt="26"/>
      <dgm:spPr/>
      <dgm:t>
        <a:bodyPr/>
        <a:lstStyle/>
        <a:p>
          <a:endParaRPr lang="en-US"/>
        </a:p>
      </dgm:t>
    </dgm:pt>
    <dgm:pt modelId="{09C9050B-058F-4C05-9B36-34F9E5A772F8}" type="pres">
      <dgm:prSet presAssocID="{8C20B342-F344-4D84-8F80-0F0D55DD1C91}" presName="hierChild4" presStyleCnt="0"/>
      <dgm:spPr/>
    </dgm:pt>
    <dgm:pt modelId="{D47D36A6-75EF-4528-B226-4FC4B31E8696}" type="pres">
      <dgm:prSet presAssocID="{8C20B342-F344-4D84-8F80-0F0D55DD1C91}" presName="hierChild5" presStyleCnt="0"/>
      <dgm:spPr/>
    </dgm:pt>
    <dgm:pt modelId="{E975C7E7-457E-474C-9CBD-C6385C98D474}" type="pres">
      <dgm:prSet presAssocID="{477074FC-CF68-4081-AA92-C38A922254C4}" presName="hierChild5" presStyleCnt="0"/>
      <dgm:spPr/>
    </dgm:pt>
    <dgm:pt modelId="{DC061645-451F-46F8-A7C7-A0D5A208830A}" type="pres">
      <dgm:prSet presAssocID="{1276BA7A-E8F6-451C-B80D-15C6AC123171}" presName="Name37" presStyleLbl="parChTrans1D2" presStyleIdx="2" presStyleCnt="4" custSzX="129371" custSzY="127756"/>
      <dgm:spPr/>
      <dgm:t>
        <a:bodyPr/>
        <a:lstStyle/>
        <a:p>
          <a:endParaRPr lang="en-US"/>
        </a:p>
      </dgm:t>
    </dgm:pt>
    <dgm:pt modelId="{BE97E1F9-94F1-4F25-9452-9DEB3F5E0475}" type="pres">
      <dgm:prSet presAssocID="{F17EEF88-B915-4E7D-9378-CB82F4A2B6E4}" presName="hierRoot2" presStyleCnt="0">
        <dgm:presLayoutVars>
          <dgm:hierBranch val="init"/>
        </dgm:presLayoutVars>
      </dgm:prSet>
      <dgm:spPr/>
    </dgm:pt>
    <dgm:pt modelId="{C8E5786D-1DDC-4153-83CF-5A7EFCE018D6}" type="pres">
      <dgm:prSet presAssocID="{F17EEF88-B915-4E7D-9378-CB82F4A2B6E4}" presName="rootComposite" presStyleCnt="0"/>
      <dgm:spPr/>
    </dgm:pt>
    <dgm:pt modelId="{A900E217-DA66-4113-98A5-8B970B952F81}" type="pres">
      <dgm:prSet presAssocID="{F17EEF88-B915-4E7D-9378-CB82F4A2B6E4}" presName="rootText" presStyleLbl="node2" presStyleIdx="2" presStyleCnt="4" custScaleX="628854" custScaleY="358835" custLinFactNeighborX="41344" custLinFactNeighborY="41">
        <dgm:presLayoutVars>
          <dgm:chPref val="3"/>
        </dgm:presLayoutVars>
      </dgm:prSet>
      <dgm:spPr/>
      <dgm:t>
        <a:bodyPr/>
        <a:lstStyle/>
        <a:p>
          <a:endParaRPr lang="en-US"/>
        </a:p>
      </dgm:t>
    </dgm:pt>
    <dgm:pt modelId="{ED83A0BA-6A11-45D8-B777-F59796EE90B2}" type="pres">
      <dgm:prSet presAssocID="{F17EEF88-B915-4E7D-9378-CB82F4A2B6E4}" presName="rootConnector" presStyleLbl="node2" presStyleIdx="2" presStyleCnt="4"/>
      <dgm:spPr/>
      <dgm:t>
        <a:bodyPr/>
        <a:lstStyle/>
        <a:p>
          <a:endParaRPr lang="en-US"/>
        </a:p>
      </dgm:t>
    </dgm:pt>
    <dgm:pt modelId="{842286E7-1CCD-4CE5-8599-021DB1C0E085}" type="pres">
      <dgm:prSet presAssocID="{F17EEF88-B915-4E7D-9378-CB82F4A2B6E4}" presName="hierChild4" presStyleCnt="0"/>
      <dgm:spPr/>
    </dgm:pt>
    <dgm:pt modelId="{84E30F02-7D97-4E28-90D4-DAD377E0EE08}" type="pres">
      <dgm:prSet presAssocID="{BF7FB87E-DB19-4FF8-8651-72530A53BBF6}" presName="Name37" presStyleLbl="parChTrans1D3" presStyleIdx="12" presStyleCnt="26" custSzX="298090" custSzY="576687"/>
      <dgm:spPr/>
      <dgm:t>
        <a:bodyPr/>
        <a:lstStyle/>
        <a:p>
          <a:endParaRPr lang="en-US"/>
        </a:p>
      </dgm:t>
    </dgm:pt>
    <dgm:pt modelId="{2622CDB4-92AC-415B-9BF3-ED17ABB140CA}" type="pres">
      <dgm:prSet presAssocID="{E8363FAB-8C18-4C40-985C-3CB62F4A6175}" presName="hierRoot2" presStyleCnt="0">
        <dgm:presLayoutVars>
          <dgm:hierBranch val="init"/>
        </dgm:presLayoutVars>
      </dgm:prSet>
      <dgm:spPr/>
    </dgm:pt>
    <dgm:pt modelId="{D03CC5C8-3689-44FC-BEBB-681C3E56DB9C}" type="pres">
      <dgm:prSet presAssocID="{E8363FAB-8C18-4C40-985C-3CB62F4A6175}" presName="rootComposite" presStyleCnt="0"/>
      <dgm:spPr/>
    </dgm:pt>
    <dgm:pt modelId="{BB2B9310-B197-49A5-AB3A-8B747E80093E}" type="pres">
      <dgm:prSet presAssocID="{E8363FAB-8C18-4C40-985C-3CB62F4A6175}" presName="rootText" presStyleLbl="node3" presStyleIdx="12" presStyleCnt="26" custScaleX="474504" custScaleY="368646" custLinFactY="100000" custLinFactNeighborX="-19466" custLinFactNeighborY="125063">
        <dgm:presLayoutVars>
          <dgm:chPref val="3"/>
        </dgm:presLayoutVars>
      </dgm:prSet>
      <dgm:spPr/>
      <dgm:t>
        <a:bodyPr/>
        <a:lstStyle/>
        <a:p>
          <a:endParaRPr lang="en-US"/>
        </a:p>
      </dgm:t>
    </dgm:pt>
    <dgm:pt modelId="{5AEF573E-7847-4ECF-BC4C-B506A4F9F32B}" type="pres">
      <dgm:prSet presAssocID="{E8363FAB-8C18-4C40-985C-3CB62F4A6175}" presName="rootConnector" presStyleLbl="node3" presStyleIdx="12" presStyleCnt="26"/>
      <dgm:spPr/>
      <dgm:t>
        <a:bodyPr/>
        <a:lstStyle/>
        <a:p>
          <a:endParaRPr lang="en-US"/>
        </a:p>
      </dgm:t>
    </dgm:pt>
    <dgm:pt modelId="{2EA05E8A-AE52-4DBA-A18F-DFFF39DC61C3}" type="pres">
      <dgm:prSet presAssocID="{E8363FAB-8C18-4C40-985C-3CB62F4A6175}" presName="hierChild4" presStyleCnt="0"/>
      <dgm:spPr/>
    </dgm:pt>
    <dgm:pt modelId="{0A62598F-727E-4522-9784-299063C48A3C}" type="pres">
      <dgm:prSet presAssocID="{E8363FAB-8C18-4C40-985C-3CB62F4A6175}" presName="hierChild5" presStyleCnt="0"/>
      <dgm:spPr/>
    </dgm:pt>
    <dgm:pt modelId="{0D56AEBE-C2FC-4BB1-90A6-3373D600094D}" type="pres">
      <dgm:prSet presAssocID="{3929D22D-0968-46F9-A5F4-A91337487BC5}" presName="Name37" presStyleLbl="parChTrans1D3" presStyleIdx="13" presStyleCnt="26" custSzX="298090" custSzY="2401409"/>
      <dgm:spPr/>
      <dgm:t>
        <a:bodyPr/>
        <a:lstStyle/>
        <a:p>
          <a:endParaRPr lang="en-US"/>
        </a:p>
      </dgm:t>
    </dgm:pt>
    <dgm:pt modelId="{D5600412-9E07-4380-A9A9-2BA58872A445}" type="pres">
      <dgm:prSet presAssocID="{281F191C-F6B9-4297-ABD2-FEADCFF7030D}" presName="hierRoot2" presStyleCnt="0">
        <dgm:presLayoutVars>
          <dgm:hierBranch val="init"/>
        </dgm:presLayoutVars>
      </dgm:prSet>
      <dgm:spPr/>
    </dgm:pt>
    <dgm:pt modelId="{38E5CEDB-783A-4E7B-BDD7-5574941E350E}" type="pres">
      <dgm:prSet presAssocID="{281F191C-F6B9-4297-ABD2-FEADCFF7030D}" presName="rootComposite" presStyleCnt="0"/>
      <dgm:spPr/>
    </dgm:pt>
    <dgm:pt modelId="{1FFBA8F1-4890-42E3-9115-7240FE49D38B}" type="pres">
      <dgm:prSet presAssocID="{281F191C-F6B9-4297-ABD2-FEADCFF7030D}" presName="rootText" presStyleLbl="node3" presStyleIdx="13" presStyleCnt="26" custScaleX="443881" custScaleY="299478" custLinFactY="100000" custLinFactNeighborX="-19455" custLinFactNeighborY="119596">
        <dgm:presLayoutVars>
          <dgm:chPref val="3"/>
        </dgm:presLayoutVars>
      </dgm:prSet>
      <dgm:spPr/>
      <dgm:t>
        <a:bodyPr/>
        <a:lstStyle/>
        <a:p>
          <a:endParaRPr lang="en-US"/>
        </a:p>
      </dgm:t>
    </dgm:pt>
    <dgm:pt modelId="{BD89B0C0-9E15-466A-9232-A42F98BE645F}" type="pres">
      <dgm:prSet presAssocID="{281F191C-F6B9-4297-ABD2-FEADCFF7030D}" presName="rootConnector" presStyleLbl="node3" presStyleIdx="13" presStyleCnt="26"/>
      <dgm:spPr/>
      <dgm:t>
        <a:bodyPr/>
        <a:lstStyle/>
        <a:p>
          <a:endParaRPr lang="en-US"/>
        </a:p>
      </dgm:t>
    </dgm:pt>
    <dgm:pt modelId="{9DF4C027-B668-4DE8-B581-4525E2B0231E}" type="pres">
      <dgm:prSet presAssocID="{281F191C-F6B9-4297-ABD2-FEADCFF7030D}" presName="hierChild4" presStyleCnt="0"/>
      <dgm:spPr/>
    </dgm:pt>
    <dgm:pt modelId="{1B902A9A-A10D-4566-B856-C1FB8C62824F}" type="pres">
      <dgm:prSet presAssocID="{281F191C-F6B9-4297-ABD2-FEADCFF7030D}" presName="hierChild5" presStyleCnt="0"/>
      <dgm:spPr/>
    </dgm:pt>
    <dgm:pt modelId="{1D6AA307-A460-4472-A9CB-B89C762AA706}" type="pres">
      <dgm:prSet presAssocID="{6B3A6C3E-F9E2-465E-BADC-7D71AEF59B01}" presName="Name37" presStyleLbl="parChTrans1D3" presStyleIdx="14" presStyleCnt="26" custSzX="298090" custSzY="3303905"/>
      <dgm:spPr/>
      <dgm:t>
        <a:bodyPr/>
        <a:lstStyle/>
        <a:p>
          <a:endParaRPr lang="en-US"/>
        </a:p>
      </dgm:t>
    </dgm:pt>
    <dgm:pt modelId="{90163A34-0D5F-46B1-876D-46AC1933D8C8}" type="pres">
      <dgm:prSet presAssocID="{0886E166-97E8-4335-BF48-BAA8C556F73A}" presName="hierRoot2" presStyleCnt="0">
        <dgm:presLayoutVars>
          <dgm:hierBranch val="init"/>
        </dgm:presLayoutVars>
      </dgm:prSet>
      <dgm:spPr/>
    </dgm:pt>
    <dgm:pt modelId="{BEDC6FD2-4F47-47D6-8F96-F2629086F895}" type="pres">
      <dgm:prSet presAssocID="{0886E166-97E8-4335-BF48-BAA8C556F73A}" presName="rootComposite" presStyleCnt="0"/>
      <dgm:spPr/>
    </dgm:pt>
    <dgm:pt modelId="{FBA87498-BFE5-40DB-9393-D199B47BB0C9}" type="pres">
      <dgm:prSet presAssocID="{0886E166-97E8-4335-BF48-BAA8C556F73A}" presName="rootText" presStyleLbl="node3" presStyleIdx="14" presStyleCnt="26" custScaleX="457966" custScaleY="231397" custLinFactY="100000" custLinFactNeighborX="-12694" custLinFactNeighborY="136005">
        <dgm:presLayoutVars>
          <dgm:chPref val="3"/>
        </dgm:presLayoutVars>
      </dgm:prSet>
      <dgm:spPr/>
      <dgm:t>
        <a:bodyPr/>
        <a:lstStyle/>
        <a:p>
          <a:endParaRPr lang="en-US"/>
        </a:p>
      </dgm:t>
    </dgm:pt>
    <dgm:pt modelId="{3B4CA11A-AF3B-46E6-B746-F91DF53AE2C7}" type="pres">
      <dgm:prSet presAssocID="{0886E166-97E8-4335-BF48-BAA8C556F73A}" presName="rootConnector" presStyleLbl="node3" presStyleIdx="14" presStyleCnt="26"/>
      <dgm:spPr/>
      <dgm:t>
        <a:bodyPr/>
        <a:lstStyle/>
        <a:p>
          <a:endParaRPr lang="en-US"/>
        </a:p>
      </dgm:t>
    </dgm:pt>
    <dgm:pt modelId="{639A7207-E0D2-4823-AD6E-0EBC9A38E6E7}" type="pres">
      <dgm:prSet presAssocID="{0886E166-97E8-4335-BF48-BAA8C556F73A}" presName="hierChild4" presStyleCnt="0"/>
      <dgm:spPr/>
    </dgm:pt>
    <dgm:pt modelId="{83EC7FC7-BB16-4AF7-97B8-9EF2B44CF662}" type="pres">
      <dgm:prSet presAssocID="{0886E166-97E8-4335-BF48-BAA8C556F73A}" presName="hierChild5" presStyleCnt="0"/>
      <dgm:spPr/>
    </dgm:pt>
    <dgm:pt modelId="{1DC2E1A1-82ED-4424-89B6-D04DA51B448A}" type="pres">
      <dgm:prSet presAssocID="{3D70AC82-04EE-4031-AB66-B1A3DA8DDC16}" presName="Name37" presStyleLbl="parChTrans1D3" presStyleIdx="15" presStyleCnt="26"/>
      <dgm:spPr/>
      <dgm:t>
        <a:bodyPr/>
        <a:lstStyle/>
        <a:p>
          <a:endParaRPr lang="en-US"/>
        </a:p>
      </dgm:t>
    </dgm:pt>
    <dgm:pt modelId="{4A7E02E6-6187-4B7D-B913-958B6CA3CB9E}" type="pres">
      <dgm:prSet presAssocID="{4128564B-83F7-49A7-8843-D6ADF0346E05}" presName="hierRoot2" presStyleCnt="0">
        <dgm:presLayoutVars>
          <dgm:hierBranch val="init"/>
        </dgm:presLayoutVars>
      </dgm:prSet>
      <dgm:spPr/>
    </dgm:pt>
    <dgm:pt modelId="{BCFA1571-8051-4D85-A1D5-AB918ADB634F}" type="pres">
      <dgm:prSet presAssocID="{4128564B-83F7-49A7-8843-D6ADF0346E05}" presName="rootComposite" presStyleCnt="0"/>
      <dgm:spPr/>
    </dgm:pt>
    <dgm:pt modelId="{F934C711-B25F-44C3-AF7D-1A640218CDDC}" type="pres">
      <dgm:prSet presAssocID="{4128564B-83F7-49A7-8843-D6ADF0346E05}" presName="rootText" presStyleLbl="node3" presStyleIdx="15" presStyleCnt="26" custScaleX="451326" custScaleY="242584" custLinFactY="100000" custLinFactNeighborX="-8234" custLinFactNeighborY="130541">
        <dgm:presLayoutVars>
          <dgm:chPref val="3"/>
        </dgm:presLayoutVars>
      </dgm:prSet>
      <dgm:spPr/>
      <dgm:t>
        <a:bodyPr/>
        <a:lstStyle/>
        <a:p>
          <a:endParaRPr lang="en-US"/>
        </a:p>
      </dgm:t>
    </dgm:pt>
    <dgm:pt modelId="{CE39877D-3273-4791-9680-D785C2CDC4D0}" type="pres">
      <dgm:prSet presAssocID="{4128564B-83F7-49A7-8843-D6ADF0346E05}" presName="rootConnector" presStyleLbl="node3" presStyleIdx="15" presStyleCnt="26"/>
      <dgm:spPr/>
      <dgm:t>
        <a:bodyPr/>
        <a:lstStyle/>
        <a:p>
          <a:endParaRPr lang="en-US"/>
        </a:p>
      </dgm:t>
    </dgm:pt>
    <dgm:pt modelId="{CCBA9AAC-E9F6-46EB-9BC6-2AEEF131908B}" type="pres">
      <dgm:prSet presAssocID="{4128564B-83F7-49A7-8843-D6ADF0346E05}" presName="hierChild4" presStyleCnt="0"/>
      <dgm:spPr/>
    </dgm:pt>
    <dgm:pt modelId="{EC79D62D-4614-4340-9AAE-347934737047}" type="pres">
      <dgm:prSet presAssocID="{4128564B-83F7-49A7-8843-D6ADF0346E05}" presName="hierChild5" presStyleCnt="0"/>
      <dgm:spPr/>
    </dgm:pt>
    <dgm:pt modelId="{65299DA5-0422-49AE-9FE9-880125426972}" type="pres">
      <dgm:prSet presAssocID="{C8F4BAA3-CDEC-4D4C-B360-19AFED301F52}" presName="Name37" presStyleLbl="parChTrans1D3" presStyleIdx="16" presStyleCnt="26"/>
      <dgm:spPr/>
      <dgm:t>
        <a:bodyPr/>
        <a:lstStyle/>
        <a:p>
          <a:endParaRPr lang="en-US"/>
        </a:p>
      </dgm:t>
    </dgm:pt>
    <dgm:pt modelId="{46C84301-5504-4CC4-961C-FAE63DAFA327}" type="pres">
      <dgm:prSet presAssocID="{71734053-F02C-4D7E-B0F2-B61BB2D08CA7}" presName="hierRoot2" presStyleCnt="0">
        <dgm:presLayoutVars>
          <dgm:hierBranch val="init"/>
        </dgm:presLayoutVars>
      </dgm:prSet>
      <dgm:spPr/>
    </dgm:pt>
    <dgm:pt modelId="{2293442B-4418-4977-81EB-498DC9E622C8}" type="pres">
      <dgm:prSet presAssocID="{71734053-F02C-4D7E-B0F2-B61BB2D08CA7}" presName="rootComposite" presStyleCnt="0"/>
      <dgm:spPr/>
    </dgm:pt>
    <dgm:pt modelId="{7E98C18F-434A-4D63-8957-2A27BBEDCF0A}" type="pres">
      <dgm:prSet presAssocID="{71734053-F02C-4D7E-B0F2-B61BB2D08CA7}" presName="rootText" presStyleLbl="node3" presStyleIdx="16" presStyleCnt="26" custScaleX="474413" custScaleY="403383" custLinFactY="160161" custLinFactNeighborX="-7804" custLinFactNeighborY="200000">
        <dgm:presLayoutVars>
          <dgm:chPref val="3"/>
        </dgm:presLayoutVars>
      </dgm:prSet>
      <dgm:spPr/>
      <dgm:t>
        <a:bodyPr/>
        <a:lstStyle/>
        <a:p>
          <a:endParaRPr lang="en-US"/>
        </a:p>
      </dgm:t>
    </dgm:pt>
    <dgm:pt modelId="{D52D5B52-3568-4F88-A636-912E6192BC3D}" type="pres">
      <dgm:prSet presAssocID="{71734053-F02C-4D7E-B0F2-B61BB2D08CA7}" presName="rootConnector" presStyleLbl="node3" presStyleIdx="16" presStyleCnt="26"/>
      <dgm:spPr/>
      <dgm:t>
        <a:bodyPr/>
        <a:lstStyle/>
        <a:p>
          <a:endParaRPr lang="en-US"/>
        </a:p>
      </dgm:t>
    </dgm:pt>
    <dgm:pt modelId="{94789156-2D1D-462E-B45A-9E0B82A4905B}" type="pres">
      <dgm:prSet presAssocID="{71734053-F02C-4D7E-B0F2-B61BB2D08CA7}" presName="hierChild4" presStyleCnt="0"/>
      <dgm:spPr/>
    </dgm:pt>
    <dgm:pt modelId="{D6A50D29-8B7A-4B88-A2AF-7F5733ACB2B3}" type="pres">
      <dgm:prSet presAssocID="{71734053-F02C-4D7E-B0F2-B61BB2D08CA7}" presName="hierChild5" presStyleCnt="0"/>
      <dgm:spPr/>
    </dgm:pt>
    <dgm:pt modelId="{7B146883-AE5E-4CDE-BC3B-A1B46D10395A}" type="pres">
      <dgm:prSet presAssocID="{DD17018B-3726-4ABF-A0EE-D6C115B83D7A}" presName="Name37" presStyleLbl="parChTrans1D3" presStyleIdx="17" presStyleCnt="26"/>
      <dgm:spPr/>
      <dgm:t>
        <a:bodyPr/>
        <a:lstStyle/>
        <a:p>
          <a:endParaRPr lang="en-US"/>
        </a:p>
      </dgm:t>
    </dgm:pt>
    <dgm:pt modelId="{BB433EDE-E3A9-46EC-B355-DD80F50AC9AC}" type="pres">
      <dgm:prSet presAssocID="{E29AC294-BD91-48B8-AAB0-CE9A908C617F}" presName="hierRoot2" presStyleCnt="0">
        <dgm:presLayoutVars>
          <dgm:hierBranch val="init"/>
        </dgm:presLayoutVars>
      </dgm:prSet>
      <dgm:spPr/>
    </dgm:pt>
    <dgm:pt modelId="{F3046EA2-B691-44C0-9E56-7AE0D653A2EE}" type="pres">
      <dgm:prSet presAssocID="{E29AC294-BD91-48B8-AAB0-CE9A908C617F}" presName="rootComposite" presStyleCnt="0"/>
      <dgm:spPr/>
    </dgm:pt>
    <dgm:pt modelId="{91E7F0CD-FC31-4341-A2EC-2777686CD39D}" type="pres">
      <dgm:prSet presAssocID="{E29AC294-BD91-48B8-AAB0-CE9A908C617F}" presName="rootText" presStyleLbl="node3" presStyleIdx="17" presStyleCnt="26" custScaleX="443931" custScaleY="239374" custLinFactY="141744" custLinFactNeighborX="-8605" custLinFactNeighborY="200000">
        <dgm:presLayoutVars>
          <dgm:chPref val="3"/>
        </dgm:presLayoutVars>
      </dgm:prSet>
      <dgm:spPr/>
      <dgm:t>
        <a:bodyPr/>
        <a:lstStyle/>
        <a:p>
          <a:endParaRPr lang="en-US"/>
        </a:p>
      </dgm:t>
    </dgm:pt>
    <dgm:pt modelId="{9D11482E-5905-4C6F-83AA-472875292A5D}" type="pres">
      <dgm:prSet presAssocID="{E29AC294-BD91-48B8-AAB0-CE9A908C617F}" presName="rootConnector" presStyleLbl="node3" presStyleIdx="17" presStyleCnt="26"/>
      <dgm:spPr/>
      <dgm:t>
        <a:bodyPr/>
        <a:lstStyle/>
        <a:p>
          <a:endParaRPr lang="en-US"/>
        </a:p>
      </dgm:t>
    </dgm:pt>
    <dgm:pt modelId="{7367ABE0-8704-43A7-821D-CEC37C356ECE}" type="pres">
      <dgm:prSet presAssocID="{E29AC294-BD91-48B8-AAB0-CE9A908C617F}" presName="hierChild4" presStyleCnt="0"/>
      <dgm:spPr/>
    </dgm:pt>
    <dgm:pt modelId="{9922DD6B-F136-4744-B6C3-E8F744FF39B9}" type="pres">
      <dgm:prSet presAssocID="{E29AC294-BD91-48B8-AAB0-CE9A908C617F}" presName="hierChild5" presStyleCnt="0"/>
      <dgm:spPr/>
    </dgm:pt>
    <dgm:pt modelId="{537DBF0E-CDCB-4260-BC0F-92F3F6CE8B4F}" type="pres">
      <dgm:prSet presAssocID="{4C4C6D38-EA37-49B0-A05A-223584A88DAD}" presName="Name37" presStyleLbl="parChTrans1D3" presStyleIdx="18" presStyleCnt="26"/>
      <dgm:spPr/>
      <dgm:t>
        <a:bodyPr/>
        <a:lstStyle/>
        <a:p>
          <a:endParaRPr lang="en-US"/>
        </a:p>
      </dgm:t>
    </dgm:pt>
    <dgm:pt modelId="{37C826A9-D75B-4233-922F-5873E0C64765}" type="pres">
      <dgm:prSet presAssocID="{B9112559-77E6-4BF4-9F9B-120755E25700}" presName="hierRoot2" presStyleCnt="0">
        <dgm:presLayoutVars>
          <dgm:hierBranch val="init"/>
        </dgm:presLayoutVars>
      </dgm:prSet>
      <dgm:spPr/>
    </dgm:pt>
    <dgm:pt modelId="{A824E082-1BFB-4FCF-B087-8D2B1B743DAA}" type="pres">
      <dgm:prSet presAssocID="{B9112559-77E6-4BF4-9F9B-120755E25700}" presName="rootComposite" presStyleCnt="0"/>
      <dgm:spPr/>
    </dgm:pt>
    <dgm:pt modelId="{4E276F04-88E1-4DD1-AB31-0AEAFC3B2A67}" type="pres">
      <dgm:prSet presAssocID="{B9112559-77E6-4BF4-9F9B-120755E25700}" presName="rootText" presStyleLbl="node3" presStyleIdx="18" presStyleCnt="26" custScaleX="485876" custScaleY="220143" custLinFactY="119071" custLinFactNeighborX="-11233" custLinFactNeighborY="200000">
        <dgm:presLayoutVars>
          <dgm:chPref val="3"/>
        </dgm:presLayoutVars>
      </dgm:prSet>
      <dgm:spPr/>
      <dgm:t>
        <a:bodyPr/>
        <a:lstStyle/>
        <a:p>
          <a:endParaRPr lang="en-US"/>
        </a:p>
      </dgm:t>
    </dgm:pt>
    <dgm:pt modelId="{45D646D2-8F1B-40C2-B907-86A907EA8744}" type="pres">
      <dgm:prSet presAssocID="{B9112559-77E6-4BF4-9F9B-120755E25700}" presName="rootConnector" presStyleLbl="node3" presStyleIdx="18" presStyleCnt="26"/>
      <dgm:spPr/>
      <dgm:t>
        <a:bodyPr/>
        <a:lstStyle/>
        <a:p>
          <a:endParaRPr lang="en-US"/>
        </a:p>
      </dgm:t>
    </dgm:pt>
    <dgm:pt modelId="{28C18E48-9F5C-49F9-A2A5-2F014B8A7EE7}" type="pres">
      <dgm:prSet presAssocID="{B9112559-77E6-4BF4-9F9B-120755E25700}" presName="hierChild4" presStyleCnt="0"/>
      <dgm:spPr/>
    </dgm:pt>
    <dgm:pt modelId="{DC071664-058A-426D-A43A-FCB9A8961F55}" type="pres">
      <dgm:prSet presAssocID="{B9112559-77E6-4BF4-9F9B-120755E25700}" presName="hierChild5" presStyleCnt="0"/>
      <dgm:spPr/>
    </dgm:pt>
    <dgm:pt modelId="{51B1EE9C-983F-466F-B1B6-69D0A36D81CC}" type="pres">
      <dgm:prSet presAssocID="{F17EEF88-B915-4E7D-9378-CB82F4A2B6E4}" presName="hierChild5" presStyleCnt="0"/>
      <dgm:spPr/>
    </dgm:pt>
    <dgm:pt modelId="{EE93185D-37B8-4C47-B9D2-5A44CDCC3E61}" type="pres">
      <dgm:prSet presAssocID="{AF9DB4E2-5B70-4EA6-A44C-DCB8F363C70E}" presName="Name37" presStyleLbl="parChTrans1D2" presStyleIdx="3" presStyleCnt="4" custSzX="2140465" custSzY="127756"/>
      <dgm:spPr/>
      <dgm:t>
        <a:bodyPr/>
        <a:lstStyle/>
        <a:p>
          <a:endParaRPr lang="en-US"/>
        </a:p>
      </dgm:t>
    </dgm:pt>
    <dgm:pt modelId="{8B1C48CE-A918-43D2-B30C-4B258B1270B8}" type="pres">
      <dgm:prSet presAssocID="{4F246CC8-198D-4881-B1F0-5015B4D6CB2E}" presName="hierRoot2" presStyleCnt="0">
        <dgm:presLayoutVars>
          <dgm:hierBranch val="init"/>
        </dgm:presLayoutVars>
      </dgm:prSet>
      <dgm:spPr/>
    </dgm:pt>
    <dgm:pt modelId="{BFACD57F-F02E-41E8-8591-8127F8BF11E1}" type="pres">
      <dgm:prSet presAssocID="{4F246CC8-198D-4881-B1F0-5015B4D6CB2E}" presName="rootComposite" presStyleCnt="0"/>
      <dgm:spPr/>
    </dgm:pt>
    <dgm:pt modelId="{E9C31932-7258-465A-83ED-94E53BEB4E7B}" type="pres">
      <dgm:prSet presAssocID="{4F246CC8-198D-4881-B1F0-5015B4D6CB2E}" presName="rootText" presStyleLbl="node2" presStyleIdx="3" presStyleCnt="4" custScaleX="628854" custScaleY="375634" custLinFactNeighborX="46856" custLinFactNeighborY="-5490">
        <dgm:presLayoutVars>
          <dgm:chPref val="3"/>
        </dgm:presLayoutVars>
      </dgm:prSet>
      <dgm:spPr/>
      <dgm:t>
        <a:bodyPr/>
        <a:lstStyle/>
        <a:p>
          <a:endParaRPr lang="en-US"/>
        </a:p>
      </dgm:t>
    </dgm:pt>
    <dgm:pt modelId="{0B3BC659-FB77-4303-986E-13F437E278E1}" type="pres">
      <dgm:prSet presAssocID="{4F246CC8-198D-4881-B1F0-5015B4D6CB2E}" presName="rootConnector" presStyleLbl="node2" presStyleIdx="3" presStyleCnt="4"/>
      <dgm:spPr/>
      <dgm:t>
        <a:bodyPr/>
        <a:lstStyle/>
        <a:p>
          <a:endParaRPr lang="en-US"/>
        </a:p>
      </dgm:t>
    </dgm:pt>
    <dgm:pt modelId="{7CC5C363-E602-4464-B430-E530A44087CE}" type="pres">
      <dgm:prSet presAssocID="{4F246CC8-198D-4881-B1F0-5015B4D6CB2E}" presName="hierChild4" presStyleCnt="0"/>
      <dgm:spPr/>
    </dgm:pt>
    <dgm:pt modelId="{13F36DDA-AC9A-421F-ABDE-D64BA6ABA7CF}" type="pres">
      <dgm:prSet presAssocID="{87EB3874-1D78-4499-814F-FA66D7EA47DD}" presName="Name37" presStyleLbl="parChTrans1D3" presStyleIdx="19" presStyleCnt="26" custSzX="298090" custSzY="576687"/>
      <dgm:spPr/>
      <dgm:t>
        <a:bodyPr/>
        <a:lstStyle/>
        <a:p>
          <a:endParaRPr lang="en-US"/>
        </a:p>
      </dgm:t>
    </dgm:pt>
    <dgm:pt modelId="{1AFA6FF8-422C-4403-B17B-370F5C35FD57}" type="pres">
      <dgm:prSet presAssocID="{5278D617-687B-4FA4-9FD2-3ACADC6C09F8}" presName="hierRoot2" presStyleCnt="0">
        <dgm:presLayoutVars>
          <dgm:hierBranch val="init"/>
        </dgm:presLayoutVars>
      </dgm:prSet>
      <dgm:spPr/>
    </dgm:pt>
    <dgm:pt modelId="{EF62B701-B4E7-4F27-A732-14DC07405C02}" type="pres">
      <dgm:prSet presAssocID="{5278D617-687B-4FA4-9FD2-3ACADC6C09F8}" presName="rootComposite" presStyleCnt="0"/>
      <dgm:spPr/>
    </dgm:pt>
    <dgm:pt modelId="{C25E75E0-9CBA-4A2F-B048-72FDE954F3B7}" type="pres">
      <dgm:prSet presAssocID="{5278D617-687B-4FA4-9FD2-3ACADC6C09F8}" presName="rootText" presStyleLbl="node3" presStyleIdx="19" presStyleCnt="26" custScaleX="530633" custScaleY="316689" custLinFactY="64699" custLinFactNeighborX="-13896" custLinFactNeighborY="100000">
        <dgm:presLayoutVars>
          <dgm:chPref val="3"/>
        </dgm:presLayoutVars>
      </dgm:prSet>
      <dgm:spPr/>
      <dgm:t>
        <a:bodyPr/>
        <a:lstStyle/>
        <a:p>
          <a:endParaRPr lang="en-US"/>
        </a:p>
      </dgm:t>
    </dgm:pt>
    <dgm:pt modelId="{2B5E8386-5EBD-4CC1-9130-204670AADC2E}" type="pres">
      <dgm:prSet presAssocID="{5278D617-687B-4FA4-9FD2-3ACADC6C09F8}" presName="rootConnector" presStyleLbl="node3" presStyleIdx="19" presStyleCnt="26"/>
      <dgm:spPr/>
      <dgm:t>
        <a:bodyPr/>
        <a:lstStyle/>
        <a:p>
          <a:endParaRPr lang="en-US"/>
        </a:p>
      </dgm:t>
    </dgm:pt>
    <dgm:pt modelId="{05CE4A4E-00D8-4989-A1E7-8680564747D1}" type="pres">
      <dgm:prSet presAssocID="{5278D617-687B-4FA4-9FD2-3ACADC6C09F8}" presName="hierChild4" presStyleCnt="0"/>
      <dgm:spPr/>
    </dgm:pt>
    <dgm:pt modelId="{D36D4F6A-F08E-487C-8525-A8A925DD79DE}" type="pres">
      <dgm:prSet presAssocID="{5278D617-687B-4FA4-9FD2-3ACADC6C09F8}" presName="hierChild5" presStyleCnt="0"/>
      <dgm:spPr/>
    </dgm:pt>
    <dgm:pt modelId="{04110989-D041-4965-BD67-B911C6C29409}" type="pres">
      <dgm:prSet presAssocID="{19ED3DCE-BADE-4C27-8C5E-F7958262F9B5}" presName="Name37" presStyleLbl="parChTrans1D3" presStyleIdx="20" presStyleCnt="26" custSzX="298090" custSzY="1518368"/>
      <dgm:spPr/>
      <dgm:t>
        <a:bodyPr/>
        <a:lstStyle/>
        <a:p>
          <a:endParaRPr lang="en-US"/>
        </a:p>
      </dgm:t>
    </dgm:pt>
    <dgm:pt modelId="{4B8B0675-6127-4AF7-9B8C-E723A625B6AF}" type="pres">
      <dgm:prSet presAssocID="{5A0D846C-8DD0-40E2-B508-8FA00A3647B1}" presName="hierRoot2" presStyleCnt="0">
        <dgm:presLayoutVars>
          <dgm:hierBranch val="init"/>
        </dgm:presLayoutVars>
      </dgm:prSet>
      <dgm:spPr/>
    </dgm:pt>
    <dgm:pt modelId="{71F1EE1D-DEFD-4374-A802-30D87FB132FB}" type="pres">
      <dgm:prSet presAssocID="{5A0D846C-8DD0-40E2-B508-8FA00A3647B1}" presName="rootComposite" presStyleCnt="0"/>
      <dgm:spPr/>
    </dgm:pt>
    <dgm:pt modelId="{07EE792F-F562-4835-BFFA-DC1270A83106}" type="pres">
      <dgm:prSet presAssocID="{5A0D846C-8DD0-40E2-B508-8FA00A3647B1}" presName="rootText" presStyleLbl="node3" presStyleIdx="20" presStyleCnt="26" custScaleX="607509" custScaleY="304061" custLinFactY="48230" custLinFactNeighborX="-22142" custLinFactNeighborY="100000">
        <dgm:presLayoutVars>
          <dgm:chPref val="3"/>
        </dgm:presLayoutVars>
      </dgm:prSet>
      <dgm:spPr/>
      <dgm:t>
        <a:bodyPr/>
        <a:lstStyle/>
        <a:p>
          <a:endParaRPr lang="en-US"/>
        </a:p>
      </dgm:t>
    </dgm:pt>
    <dgm:pt modelId="{D22D8DA9-1344-4C60-9F45-A4AFA44E34FD}" type="pres">
      <dgm:prSet presAssocID="{5A0D846C-8DD0-40E2-B508-8FA00A3647B1}" presName="rootConnector" presStyleLbl="node3" presStyleIdx="20" presStyleCnt="26"/>
      <dgm:spPr/>
      <dgm:t>
        <a:bodyPr/>
        <a:lstStyle/>
        <a:p>
          <a:endParaRPr lang="en-US"/>
        </a:p>
      </dgm:t>
    </dgm:pt>
    <dgm:pt modelId="{F9B128B0-07AB-421C-95BA-E3BE2523436C}" type="pres">
      <dgm:prSet presAssocID="{5A0D846C-8DD0-40E2-B508-8FA00A3647B1}" presName="hierChild4" presStyleCnt="0"/>
      <dgm:spPr/>
    </dgm:pt>
    <dgm:pt modelId="{E586000C-58D2-4B5B-94AC-907763E08F71}" type="pres">
      <dgm:prSet presAssocID="{5A0D846C-8DD0-40E2-B508-8FA00A3647B1}" presName="hierChild5" presStyleCnt="0"/>
      <dgm:spPr/>
    </dgm:pt>
    <dgm:pt modelId="{217C9F29-338A-4D5D-9826-4461AB7FDE3A}" type="pres">
      <dgm:prSet presAssocID="{897B9ACF-C8B8-486E-89FD-6288E32850EC}" presName="Name37" presStyleLbl="parChTrans1D3" presStyleIdx="21" presStyleCnt="26" custSzX="298090" custSzY="2401409"/>
      <dgm:spPr/>
      <dgm:t>
        <a:bodyPr/>
        <a:lstStyle/>
        <a:p>
          <a:endParaRPr lang="en-US"/>
        </a:p>
      </dgm:t>
    </dgm:pt>
    <dgm:pt modelId="{2F2FC405-AC17-428E-8181-085FCAAD2365}" type="pres">
      <dgm:prSet presAssocID="{356F7AEA-619F-404D-8F97-FB58EB5A1686}" presName="hierRoot2" presStyleCnt="0">
        <dgm:presLayoutVars>
          <dgm:hierBranch val="init"/>
        </dgm:presLayoutVars>
      </dgm:prSet>
      <dgm:spPr/>
    </dgm:pt>
    <dgm:pt modelId="{58A767C7-7A6A-48F3-A5F5-13489E0366C5}" type="pres">
      <dgm:prSet presAssocID="{356F7AEA-619F-404D-8F97-FB58EB5A1686}" presName="rootComposite" presStyleCnt="0"/>
      <dgm:spPr/>
    </dgm:pt>
    <dgm:pt modelId="{23B87FAC-5474-4BA3-A9BF-4AAAF2656109}" type="pres">
      <dgm:prSet presAssocID="{356F7AEA-619F-404D-8F97-FB58EB5A1686}" presName="rootText" presStyleLbl="node3" presStyleIdx="21" presStyleCnt="26" custScaleX="546715" custScaleY="295628" custLinFactY="217592" custLinFactNeighborX="-15545" custLinFactNeighborY="300000">
        <dgm:presLayoutVars>
          <dgm:chPref val="3"/>
        </dgm:presLayoutVars>
      </dgm:prSet>
      <dgm:spPr/>
      <dgm:t>
        <a:bodyPr/>
        <a:lstStyle/>
        <a:p>
          <a:endParaRPr lang="en-US"/>
        </a:p>
      </dgm:t>
    </dgm:pt>
    <dgm:pt modelId="{F1913067-559D-4A15-882E-36C5B4A672C5}" type="pres">
      <dgm:prSet presAssocID="{356F7AEA-619F-404D-8F97-FB58EB5A1686}" presName="rootConnector" presStyleLbl="node3" presStyleIdx="21" presStyleCnt="26"/>
      <dgm:spPr/>
      <dgm:t>
        <a:bodyPr/>
        <a:lstStyle/>
        <a:p>
          <a:endParaRPr lang="en-US"/>
        </a:p>
      </dgm:t>
    </dgm:pt>
    <dgm:pt modelId="{C29EB13F-D231-46CE-A9A5-B585F41444B2}" type="pres">
      <dgm:prSet presAssocID="{356F7AEA-619F-404D-8F97-FB58EB5A1686}" presName="hierChild4" presStyleCnt="0"/>
      <dgm:spPr/>
    </dgm:pt>
    <dgm:pt modelId="{0149EC70-C574-4D34-9685-942210A7BE2C}" type="pres">
      <dgm:prSet presAssocID="{356F7AEA-619F-404D-8F97-FB58EB5A1686}" presName="hierChild5" presStyleCnt="0"/>
      <dgm:spPr/>
    </dgm:pt>
    <dgm:pt modelId="{A6C8D6E4-22AA-4289-A6A8-053E16267615}" type="pres">
      <dgm:prSet presAssocID="{91964C43-8D52-4A02-ABFB-EF2A3192D451}" presName="Name37" presStyleLbl="parChTrans1D3" presStyleIdx="22" presStyleCnt="26"/>
      <dgm:spPr/>
      <dgm:t>
        <a:bodyPr/>
        <a:lstStyle/>
        <a:p>
          <a:endParaRPr lang="en-US"/>
        </a:p>
      </dgm:t>
    </dgm:pt>
    <dgm:pt modelId="{54FE3957-C308-4A27-94EF-20C9ACAC5AFF}" type="pres">
      <dgm:prSet presAssocID="{7C43ED3C-4AD8-43AD-A3DA-1AC13D8C1033}" presName="hierRoot2" presStyleCnt="0">
        <dgm:presLayoutVars>
          <dgm:hierBranch val="init"/>
        </dgm:presLayoutVars>
      </dgm:prSet>
      <dgm:spPr/>
    </dgm:pt>
    <dgm:pt modelId="{3BA3650D-110B-4344-984C-97924D179C3C}" type="pres">
      <dgm:prSet presAssocID="{7C43ED3C-4AD8-43AD-A3DA-1AC13D8C1033}" presName="rootComposite" presStyleCnt="0"/>
      <dgm:spPr/>
    </dgm:pt>
    <dgm:pt modelId="{3C31CA02-3C4F-475B-85B4-A2DD42CE2E72}" type="pres">
      <dgm:prSet presAssocID="{7C43ED3C-4AD8-43AD-A3DA-1AC13D8C1033}" presName="rootText" presStyleLbl="node3" presStyleIdx="22" presStyleCnt="26" custScaleX="446835" custScaleY="190447" custLinFactY="200000" custLinFactNeighborX="-13523" custLinFactNeighborY="293005">
        <dgm:presLayoutVars>
          <dgm:chPref val="3"/>
        </dgm:presLayoutVars>
      </dgm:prSet>
      <dgm:spPr/>
      <dgm:t>
        <a:bodyPr/>
        <a:lstStyle/>
        <a:p>
          <a:endParaRPr lang="en-US"/>
        </a:p>
      </dgm:t>
    </dgm:pt>
    <dgm:pt modelId="{81F1769A-3EE9-4475-B9F4-AE105E744BDA}" type="pres">
      <dgm:prSet presAssocID="{7C43ED3C-4AD8-43AD-A3DA-1AC13D8C1033}" presName="rootConnector" presStyleLbl="node3" presStyleIdx="22" presStyleCnt="26"/>
      <dgm:spPr/>
      <dgm:t>
        <a:bodyPr/>
        <a:lstStyle/>
        <a:p>
          <a:endParaRPr lang="en-US"/>
        </a:p>
      </dgm:t>
    </dgm:pt>
    <dgm:pt modelId="{C15A637C-B078-48F7-953E-F4CD61E16759}" type="pres">
      <dgm:prSet presAssocID="{7C43ED3C-4AD8-43AD-A3DA-1AC13D8C1033}" presName="hierChild4" presStyleCnt="0"/>
      <dgm:spPr/>
    </dgm:pt>
    <dgm:pt modelId="{0F2EFB85-5CAD-473B-951F-DE9322811A09}" type="pres">
      <dgm:prSet presAssocID="{7C43ED3C-4AD8-43AD-A3DA-1AC13D8C1033}" presName="hierChild5" presStyleCnt="0"/>
      <dgm:spPr/>
    </dgm:pt>
    <dgm:pt modelId="{1B4B4BF8-48E9-4132-8492-0B7B02FD98AE}" type="pres">
      <dgm:prSet presAssocID="{E3C88521-434E-45C8-8554-5CD7BE523BC0}" presName="Name37" presStyleLbl="parChTrans1D3" presStyleIdx="23" presStyleCnt="26"/>
      <dgm:spPr/>
      <dgm:t>
        <a:bodyPr/>
        <a:lstStyle/>
        <a:p>
          <a:endParaRPr lang="en-US"/>
        </a:p>
      </dgm:t>
    </dgm:pt>
    <dgm:pt modelId="{D801EBF6-49D0-4208-AB78-23ED603B1B97}" type="pres">
      <dgm:prSet presAssocID="{4A903056-7DCD-4FA3-9C04-6640288ACA26}" presName="hierRoot2" presStyleCnt="0">
        <dgm:presLayoutVars>
          <dgm:hierBranch val="init"/>
        </dgm:presLayoutVars>
      </dgm:prSet>
      <dgm:spPr/>
    </dgm:pt>
    <dgm:pt modelId="{16DDEB42-0AE2-467E-931C-2C1CDD55F502}" type="pres">
      <dgm:prSet presAssocID="{4A903056-7DCD-4FA3-9C04-6640288ACA26}" presName="rootComposite" presStyleCnt="0"/>
      <dgm:spPr/>
    </dgm:pt>
    <dgm:pt modelId="{E44D1AF8-5060-4202-BFDD-29B7559D58D3}" type="pres">
      <dgm:prSet presAssocID="{4A903056-7DCD-4FA3-9C04-6640288ACA26}" presName="rootText" presStyleLbl="node3" presStyleIdx="23" presStyleCnt="26" custScaleX="569134" custScaleY="300150" custLinFactY="-200000" custLinFactNeighborX="-22168" custLinFactNeighborY="-224768">
        <dgm:presLayoutVars>
          <dgm:chPref val="3"/>
        </dgm:presLayoutVars>
      </dgm:prSet>
      <dgm:spPr/>
      <dgm:t>
        <a:bodyPr/>
        <a:lstStyle/>
        <a:p>
          <a:endParaRPr lang="en-US"/>
        </a:p>
      </dgm:t>
    </dgm:pt>
    <dgm:pt modelId="{DC11AC33-AC36-40D6-8000-D72B2C984F4C}" type="pres">
      <dgm:prSet presAssocID="{4A903056-7DCD-4FA3-9C04-6640288ACA26}" presName="rootConnector" presStyleLbl="node3" presStyleIdx="23" presStyleCnt="26"/>
      <dgm:spPr/>
      <dgm:t>
        <a:bodyPr/>
        <a:lstStyle/>
        <a:p>
          <a:endParaRPr lang="en-US"/>
        </a:p>
      </dgm:t>
    </dgm:pt>
    <dgm:pt modelId="{03F47A7D-8C83-4E20-8F54-C273C836A301}" type="pres">
      <dgm:prSet presAssocID="{4A903056-7DCD-4FA3-9C04-6640288ACA26}" presName="hierChild4" presStyleCnt="0"/>
      <dgm:spPr/>
    </dgm:pt>
    <dgm:pt modelId="{1166CC2E-5B23-401D-A9B6-0E453C96EE2E}" type="pres">
      <dgm:prSet presAssocID="{4A903056-7DCD-4FA3-9C04-6640288ACA26}" presName="hierChild5" presStyleCnt="0"/>
      <dgm:spPr/>
    </dgm:pt>
    <dgm:pt modelId="{ACCE1437-AC04-4746-AB21-48EC894BB5E3}" type="pres">
      <dgm:prSet presAssocID="{67E94B53-7BF8-400E-9A2C-09A9B10A6D61}" presName="Name37" presStyleLbl="parChTrans1D3" presStyleIdx="24" presStyleCnt="26"/>
      <dgm:spPr/>
      <dgm:t>
        <a:bodyPr/>
        <a:lstStyle/>
        <a:p>
          <a:endParaRPr lang="en-US"/>
        </a:p>
      </dgm:t>
    </dgm:pt>
    <dgm:pt modelId="{189362C2-B829-44C7-982F-ECEB34E13DD2}" type="pres">
      <dgm:prSet presAssocID="{A85C7579-49E3-41CD-BD55-26FDD7AEB256}" presName="hierRoot2" presStyleCnt="0">
        <dgm:presLayoutVars>
          <dgm:hierBranch val="init"/>
        </dgm:presLayoutVars>
      </dgm:prSet>
      <dgm:spPr/>
    </dgm:pt>
    <dgm:pt modelId="{5969C05A-195D-4650-A976-DCC7DCEA468E}" type="pres">
      <dgm:prSet presAssocID="{A85C7579-49E3-41CD-BD55-26FDD7AEB256}" presName="rootComposite" presStyleCnt="0"/>
      <dgm:spPr/>
    </dgm:pt>
    <dgm:pt modelId="{34612552-B41A-473B-9BAB-A31E6FC352F5}" type="pres">
      <dgm:prSet presAssocID="{A85C7579-49E3-41CD-BD55-26FDD7AEB256}" presName="rootText" presStyleLbl="node3" presStyleIdx="24" presStyleCnt="26" custScaleX="628854" custScaleY="328571" custLinFactY="77650" custLinFactNeighborX="-23639" custLinFactNeighborY="100000">
        <dgm:presLayoutVars>
          <dgm:chPref val="3"/>
        </dgm:presLayoutVars>
      </dgm:prSet>
      <dgm:spPr/>
      <dgm:t>
        <a:bodyPr/>
        <a:lstStyle/>
        <a:p>
          <a:endParaRPr lang="en-US"/>
        </a:p>
      </dgm:t>
    </dgm:pt>
    <dgm:pt modelId="{79A48ACB-36E6-4501-83EC-667EDA9F6416}" type="pres">
      <dgm:prSet presAssocID="{A85C7579-49E3-41CD-BD55-26FDD7AEB256}" presName="rootConnector" presStyleLbl="node3" presStyleIdx="24" presStyleCnt="26"/>
      <dgm:spPr/>
      <dgm:t>
        <a:bodyPr/>
        <a:lstStyle/>
        <a:p>
          <a:endParaRPr lang="en-US"/>
        </a:p>
      </dgm:t>
    </dgm:pt>
    <dgm:pt modelId="{A3EC0BC2-E080-4949-B148-C9801D71F024}" type="pres">
      <dgm:prSet presAssocID="{A85C7579-49E3-41CD-BD55-26FDD7AEB256}" presName="hierChild4" presStyleCnt="0"/>
      <dgm:spPr/>
    </dgm:pt>
    <dgm:pt modelId="{53775BD9-5B30-4DCA-B725-7FEFD48CE29B}" type="pres">
      <dgm:prSet presAssocID="{A85C7579-49E3-41CD-BD55-26FDD7AEB256}" presName="hierChild5" presStyleCnt="0"/>
      <dgm:spPr/>
    </dgm:pt>
    <dgm:pt modelId="{8B12CC2C-7C55-41F6-9229-B5252281A48F}" type="pres">
      <dgm:prSet presAssocID="{233CACA8-17F9-449C-9496-861D0E70FB02}" presName="Name37" presStyleLbl="parChTrans1D3" presStyleIdx="25" presStyleCnt="26"/>
      <dgm:spPr/>
      <dgm:t>
        <a:bodyPr/>
        <a:lstStyle/>
        <a:p>
          <a:endParaRPr lang="en-US"/>
        </a:p>
      </dgm:t>
    </dgm:pt>
    <dgm:pt modelId="{4F7FBDAA-91B7-4DEF-A55B-0B67D89D6561}" type="pres">
      <dgm:prSet presAssocID="{2DBA3C33-EE6A-4CCA-A7D4-A712FDEE4971}" presName="hierRoot2" presStyleCnt="0">
        <dgm:presLayoutVars>
          <dgm:hierBranch val="init"/>
        </dgm:presLayoutVars>
      </dgm:prSet>
      <dgm:spPr/>
    </dgm:pt>
    <dgm:pt modelId="{E599F033-86EF-4739-9897-F46A2D3F6594}" type="pres">
      <dgm:prSet presAssocID="{2DBA3C33-EE6A-4CCA-A7D4-A712FDEE4971}" presName="rootComposite" presStyleCnt="0"/>
      <dgm:spPr/>
    </dgm:pt>
    <dgm:pt modelId="{2805E15E-28F4-4DC0-B3C6-6AA795D473CC}" type="pres">
      <dgm:prSet presAssocID="{2DBA3C33-EE6A-4CCA-A7D4-A712FDEE4971}" presName="rootText" presStyleLbl="node3" presStyleIdx="25" presStyleCnt="26" custScaleX="502228" custScaleY="346857" custLinFactY="66017" custLinFactNeighborX="-18821" custLinFactNeighborY="100000">
        <dgm:presLayoutVars>
          <dgm:chPref val="3"/>
        </dgm:presLayoutVars>
      </dgm:prSet>
      <dgm:spPr/>
      <dgm:t>
        <a:bodyPr/>
        <a:lstStyle/>
        <a:p>
          <a:endParaRPr lang="en-US"/>
        </a:p>
      </dgm:t>
    </dgm:pt>
    <dgm:pt modelId="{09E5CB40-40AB-473E-B6DF-75AE19388FC4}" type="pres">
      <dgm:prSet presAssocID="{2DBA3C33-EE6A-4CCA-A7D4-A712FDEE4971}" presName="rootConnector" presStyleLbl="node3" presStyleIdx="25" presStyleCnt="26"/>
      <dgm:spPr/>
      <dgm:t>
        <a:bodyPr/>
        <a:lstStyle/>
        <a:p>
          <a:endParaRPr lang="en-US"/>
        </a:p>
      </dgm:t>
    </dgm:pt>
    <dgm:pt modelId="{7D6E9722-E031-473D-B8A4-2708DC7E9D4E}" type="pres">
      <dgm:prSet presAssocID="{2DBA3C33-EE6A-4CCA-A7D4-A712FDEE4971}" presName="hierChild4" presStyleCnt="0"/>
      <dgm:spPr/>
    </dgm:pt>
    <dgm:pt modelId="{88181691-E119-441E-9D83-033854887768}" type="pres">
      <dgm:prSet presAssocID="{2DBA3C33-EE6A-4CCA-A7D4-A712FDEE4971}" presName="hierChild5" presStyleCnt="0"/>
      <dgm:spPr/>
    </dgm:pt>
    <dgm:pt modelId="{E6594613-4EF1-41FF-9F64-692CB822E59A}" type="pres">
      <dgm:prSet presAssocID="{4F246CC8-198D-4881-B1F0-5015B4D6CB2E}" presName="hierChild5" presStyleCnt="0"/>
      <dgm:spPr/>
    </dgm:pt>
    <dgm:pt modelId="{43EE5B9D-22AE-49D3-853B-7818A2DD0B81}" type="pres">
      <dgm:prSet presAssocID="{FF4DB9A6-F636-415A-ACA5-79F867BE57FB}" presName="hierChild3" presStyleCnt="0"/>
      <dgm:spPr/>
    </dgm:pt>
  </dgm:ptLst>
  <dgm:cxnLst>
    <dgm:cxn modelId="{AE0E9A05-8434-486A-A34C-2630286CF493}" type="presOf" srcId="{91632551-61B3-4B97-BF0A-E2C5C82FD82B}" destId="{93414E55-DD24-463C-9871-DA84E2A576A1}" srcOrd="0" destOrd="0" presId="urn:microsoft.com/office/officeart/2005/8/layout/orgChart1"/>
    <dgm:cxn modelId="{D3D80ACE-D47F-4695-837F-97ADC1B2FEE5}" type="presOf" srcId="{99ABF64C-11F1-4ADB-989A-538032CFAC4A}" destId="{5CDA727D-4395-4166-9227-2CC49D2E7EC0}" srcOrd="0" destOrd="0" presId="urn:microsoft.com/office/officeart/2005/8/layout/orgChart1"/>
    <dgm:cxn modelId="{3497531F-07C9-40EA-8F14-3A00C6F438F2}" srcId="{FF4DB9A6-F636-415A-ACA5-79F867BE57FB}" destId="{F17EEF88-B915-4E7D-9378-CB82F4A2B6E4}" srcOrd="2" destOrd="0" parTransId="{1276BA7A-E8F6-451C-B80D-15C6AC123171}" sibTransId="{7D2023F2-CFD6-46B5-BD9A-6F7A3E07C96E}"/>
    <dgm:cxn modelId="{713CD61F-2FC6-4CAA-8BA7-3E2A7DE0A592}" type="presOf" srcId="{6B3A6C3E-F9E2-465E-BADC-7D71AEF59B01}" destId="{1D6AA307-A460-4472-A9CB-B89C762AA706}" srcOrd="0" destOrd="0" presId="urn:microsoft.com/office/officeart/2005/8/layout/orgChart1"/>
    <dgm:cxn modelId="{A414216E-636B-4ECF-8C77-4ECD19B3AE84}" type="presOf" srcId="{67E94B53-7BF8-400E-9A2C-09A9B10A6D61}" destId="{ACCE1437-AC04-4746-AB21-48EC894BB5E3}" srcOrd="0" destOrd="0" presId="urn:microsoft.com/office/officeart/2005/8/layout/orgChart1"/>
    <dgm:cxn modelId="{E884FBE8-54C8-49B6-A645-1F3D14FC4C70}" srcId="{F17EEF88-B915-4E7D-9378-CB82F4A2B6E4}" destId="{281F191C-F6B9-4297-ABD2-FEADCFF7030D}" srcOrd="1" destOrd="0" parTransId="{3929D22D-0968-46F9-A5F4-A91337487BC5}" sibTransId="{4D76409A-C9BB-4B67-B3F5-013E45A34A1A}"/>
    <dgm:cxn modelId="{623941A0-218D-45E6-9338-85E4AFFED733}" type="presOf" srcId="{8FEA6EFE-57F2-422C-BB9A-EC2EA1E2FBED}" destId="{963EC84D-91F8-41C8-83AE-F735B8433177}" srcOrd="0" destOrd="0" presId="urn:microsoft.com/office/officeart/2005/8/layout/orgChart1"/>
    <dgm:cxn modelId="{B362A845-A608-40FB-8527-46846B1D3BA5}" srcId="{FF4DB9A6-F636-415A-ACA5-79F867BE57FB}" destId="{4F246CC8-198D-4881-B1F0-5015B4D6CB2E}" srcOrd="3" destOrd="0" parTransId="{AF9DB4E2-5B70-4EA6-A44C-DCB8F363C70E}" sibTransId="{823FBC99-41E9-425B-9571-A1F1A4793DC0}"/>
    <dgm:cxn modelId="{5BDC43D8-B474-408E-8132-203AA21FE5D4}" type="presOf" srcId="{07BD3F4F-686E-413B-A7B2-E7C448F5F57A}" destId="{B17D2D44-8B7C-48FB-A21D-EFBD11CB1D51}" srcOrd="1" destOrd="0" presId="urn:microsoft.com/office/officeart/2005/8/layout/orgChart1"/>
    <dgm:cxn modelId="{7997AC94-DE46-4187-BAD7-7233CE8D0E42}" type="presOf" srcId="{E3C88521-434E-45C8-8554-5CD7BE523BC0}" destId="{1B4B4BF8-48E9-4132-8492-0B7B02FD98AE}" srcOrd="0" destOrd="0" presId="urn:microsoft.com/office/officeart/2005/8/layout/orgChart1"/>
    <dgm:cxn modelId="{93BC97DB-03A6-46BA-A481-2C7B088D60DF}" type="presOf" srcId="{281F191C-F6B9-4297-ABD2-FEADCFF7030D}" destId="{BD89B0C0-9E15-466A-9232-A42F98BE645F}" srcOrd="1" destOrd="0" presId="urn:microsoft.com/office/officeart/2005/8/layout/orgChart1"/>
    <dgm:cxn modelId="{BC10D763-EC17-4A80-95C6-81E734D9CE8A}" type="presOf" srcId="{1F91E92C-B115-40B4-8D1F-C4A10A735D33}" destId="{CC6C41C1-527A-42A4-B880-C42179E6714D}" srcOrd="0" destOrd="0" presId="urn:microsoft.com/office/officeart/2005/8/layout/orgChart1"/>
    <dgm:cxn modelId="{279F6BA0-ED3E-4907-9A34-53AF2B76A433}" srcId="{F17EEF88-B915-4E7D-9378-CB82F4A2B6E4}" destId="{71734053-F02C-4D7E-B0F2-B61BB2D08CA7}" srcOrd="4" destOrd="0" parTransId="{C8F4BAA3-CDEC-4D4C-B360-19AFED301F52}" sibTransId="{5AF6AF0B-F094-4739-B21E-6EC43A500E6D}"/>
    <dgm:cxn modelId="{18AF4FCC-E186-423C-B2BD-B680FBD483CB}" type="presOf" srcId="{8C20B342-F344-4D84-8F80-0F0D55DD1C91}" destId="{2AD20C6D-1D31-4DA9-A044-EE42BA8BEA23}" srcOrd="1" destOrd="0" presId="urn:microsoft.com/office/officeart/2005/8/layout/orgChart1"/>
    <dgm:cxn modelId="{8F5759AC-39D7-4732-96BA-5760242FF881}" type="presOf" srcId="{FF4DB9A6-F636-415A-ACA5-79F867BE57FB}" destId="{6C3EBA5C-3097-4CE8-A1FD-6D17B059EFCA}" srcOrd="1" destOrd="0" presId="urn:microsoft.com/office/officeart/2005/8/layout/orgChart1"/>
    <dgm:cxn modelId="{68985EC0-764C-4CC7-AA75-44CCBC16DEAC}" type="presOf" srcId="{56F061B8-8AC5-4918-A850-83D0BE441FA5}" destId="{A6ECEAA9-6932-4D08-80DB-396BF1795754}" srcOrd="1" destOrd="0" presId="urn:microsoft.com/office/officeart/2005/8/layout/orgChart1"/>
    <dgm:cxn modelId="{03CC6FD6-E702-4456-9B3C-CB6DAE1F8587}" type="presOf" srcId="{356F7AEA-619F-404D-8F97-FB58EB5A1686}" destId="{23B87FAC-5474-4BA3-A9BF-4AAAF2656109}" srcOrd="0" destOrd="0" presId="urn:microsoft.com/office/officeart/2005/8/layout/orgChart1"/>
    <dgm:cxn modelId="{0AF477D2-08D4-44F9-A367-86C9A8A1AFB9}" srcId="{4F246CC8-198D-4881-B1F0-5015B4D6CB2E}" destId="{4A903056-7DCD-4FA3-9C04-6640288ACA26}" srcOrd="4" destOrd="0" parTransId="{E3C88521-434E-45C8-8554-5CD7BE523BC0}" sibTransId="{9701ADFD-4E9C-437F-AD5D-F809A5926AB4}"/>
    <dgm:cxn modelId="{638EDFDA-D757-4F69-ACA1-C55B9B08A918}" type="presOf" srcId="{91964C43-8D52-4A02-ABFB-EF2A3192D451}" destId="{A6C8D6E4-22AA-4289-A6A8-053E16267615}" srcOrd="0" destOrd="0" presId="urn:microsoft.com/office/officeart/2005/8/layout/orgChart1"/>
    <dgm:cxn modelId="{F8576FB0-4427-4814-8526-675BB4B556FD}" type="presOf" srcId="{E8363FAB-8C18-4C40-985C-3CB62F4A6175}" destId="{BB2B9310-B197-49A5-AB3A-8B747E80093E}" srcOrd="0" destOrd="0" presId="urn:microsoft.com/office/officeart/2005/8/layout/orgChart1"/>
    <dgm:cxn modelId="{E87A54D8-C119-4A83-862F-66748186FABB}" type="presOf" srcId="{708EAC2E-7615-44B3-A1EE-8F929439918E}" destId="{322678EA-E2BE-4357-B0E3-0BDF94A18D22}" srcOrd="0" destOrd="0" presId="urn:microsoft.com/office/officeart/2005/8/layout/orgChart1"/>
    <dgm:cxn modelId="{34F3F086-EA6C-4EFC-AFF8-94FEC9470700}" type="presOf" srcId="{9545157A-1577-41C1-B0DC-2CADB9CBF670}" destId="{3141E372-4E45-442E-9B18-6007063AAF12}" srcOrd="1" destOrd="0" presId="urn:microsoft.com/office/officeart/2005/8/layout/orgChart1"/>
    <dgm:cxn modelId="{55DF69FD-4864-4441-8DBD-67E9CB554478}" srcId="{FF4DB9A6-F636-415A-ACA5-79F867BE57FB}" destId="{477074FC-CF68-4081-AA92-C38A922254C4}" srcOrd="1" destOrd="0" parTransId="{72432601-F356-41D8-9A99-84E93F47A032}" sibTransId="{13188F1C-1602-4EDE-BB9A-5D571279163F}"/>
    <dgm:cxn modelId="{076BF522-EC55-43DA-8C18-1E700C1713FF}" srcId="{4F246CC8-198D-4881-B1F0-5015B4D6CB2E}" destId="{356F7AEA-619F-404D-8F97-FB58EB5A1686}" srcOrd="2" destOrd="0" parTransId="{897B9ACF-C8B8-486E-89FD-6288E32850EC}" sibTransId="{1D97E373-B5A3-4A73-8644-C68A74F27CE7}"/>
    <dgm:cxn modelId="{DA538899-6D03-4E7B-A7BE-3A2BB02E2FBA}" type="presOf" srcId="{0886E166-97E8-4335-BF48-BAA8C556F73A}" destId="{3B4CA11A-AF3B-46E6-B746-F91DF53AE2C7}" srcOrd="1" destOrd="0" presId="urn:microsoft.com/office/officeart/2005/8/layout/orgChart1"/>
    <dgm:cxn modelId="{AD334FDA-8FEA-4557-8343-4B1F2C7A36CC}" srcId="{477074FC-CF68-4081-AA92-C38A922254C4}" destId="{8C20B342-F344-4D84-8F80-0F0D55DD1C91}" srcOrd="5" destOrd="0" parTransId="{640D9D55-9BD3-477D-B6D1-1981AA886D43}" sibTransId="{54F3E10B-3892-4BA2-A567-4E2DB5C6904A}"/>
    <dgm:cxn modelId="{3DE725B5-81A0-4997-9E1F-B43D91857BC3}" type="presOf" srcId="{4A903056-7DCD-4FA3-9C04-6640288ACA26}" destId="{DC11AC33-AC36-40D6-8000-D72B2C984F4C}" srcOrd="1" destOrd="0" presId="urn:microsoft.com/office/officeart/2005/8/layout/orgChart1"/>
    <dgm:cxn modelId="{15D13066-A63A-45FF-AAEF-DF91A5671DD3}" srcId="{A00F059B-E676-452F-8A18-AAAF5DAAA185}" destId="{3F03FF85-604A-4F1B-B5B0-D778EC89E192}" srcOrd="4" destOrd="0" parTransId="{46E8CD90-2B46-467D-BA54-4EFB4A80CB63}" sibTransId="{20D7E42B-4752-431A-8D18-A92EBB647E23}"/>
    <dgm:cxn modelId="{F4C60EC7-4891-495A-9794-FC02F6829B89}" type="presOf" srcId="{A85C7579-49E3-41CD-BD55-26FDD7AEB256}" destId="{79A48ACB-36E6-4501-83EC-667EDA9F6416}" srcOrd="1" destOrd="0" presId="urn:microsoft.com/office/officeart/2005/8/layout/orgChart1"/>
    <dgm:cxn modelId="{7D91DE57-2993-4D86-8382-B885B7CE408F}" type="presOf" srcId="{7C43ED3C-4AD8-43AD-A3DA-1AC13D8C1033}" destId="{3C31CA02-3C4F-475B-85B4-A2DD42CE2E72}" srcOrd="0" destOrd="0" presId="urn:microsoft.com/office/officeart/2005/8/layout/orgChart1"/>
    <dgm:cxn modelId="{B7368217-33E2-44FE-A998-254C24FC6516}" type="presOf" srcId="{3929D22D-0968-46F9-A5F4-A91337487BC5}" destId="{0D56AEBE-C2FC-4BB1-90A6-3373D600094D}" srcOrd="0" destOrd="0" presId="urn:microsoft.com/office/officeart/2005/8/layout/orgChart1"/>
    <dgm:cxn modelId="{40B308E4-8456-44D3-9C40-18D6017492F8}" type="presOf" srcId="{11F7E3AD-EC1B-4718-ABCD-2839796BCF6C}" destId="{361A7C52-F853-4886-AFC1-C90B9C2DA733}" srcOrd="1" destOrd="0" presId="urn:microsoft.com/office/officeart/2005/8/layout/orgChart1"/>
    <dgm:cxn modelId="{79411A11-6B94-44A8-ADED-57F09E11F83D}" type="presOf" srcId="{AF9DB4E2-5B70-4EA6-A44C-DCB8F363C70E}" destId="{EE93185D-37B8-4C47-B9D2-5A44CDCC3E61}" srcOrd="0" destOrd="0" presId="urn:microsoft.com/office/officeart/2005/8/layout/orgChart1"/>
    <dgm:cxn modelId="{B941D732-CA7F-42F3-9AC2-2E81F0B0B1E4}" type="presOf" srcId="{78CE38F5-4BC3-4946-B5C2-690D0D86C0E9}" destId="{F497F684-1969-4DC0-870E-FF5E358CF265}" srcOrd="0" destOrd="0" presId="urn:microsoft.com/office/officeart/2005/8/layout/orgChart1"/>
    <dgm:cxn modelId="{E58C304A-C647-4D5E-8E6F-F93ACD6CBA96}" type="presOf" srcId="{CE2C1442-5C5E-4695-9C1E-00DD2853C0DF}" destId="{AFB6BCFB-0E6E-4CE2-8945-78B43A721F5D}" srcOrd="0" destOrd="0" presId="urn:microsoft.com/office/officeart/2005/8/layout/orgChart1"/>
    <dgm:cxn modelId="{D71BD7AB-4236-4418-A577-0661FF03B518}" type="presOf" srcId="{01A3083D-E839-452C-B5D5-DBCE7E332915}" destId="{A87F667A-DF7E-4D7C-A751-F4D0366600E5}" srcOrd="0" destOrd="0" presId="urn:microsoft.com/office/officeart/2005/8/layout/orgChart1"/>
    <dgm:cxn modelId="{1B6D4EC0-3E64-4EDC-A117-C298A76E8669}" type="presOf" srcId="{477074FC-CF68-4081-AA92-C38A922254C4}" destId="{086454AF-7BA9-4A40-B452-AB4D658E3BBF}" srcOrd="1" destOrd="0" presId="urn:microsoft.com/office/officeart/2005/8/layout/orgChart1"/>
    <dgm:cxn modelId="{43F34536-7F14-4C23-BC3B-00B8FB0A482B}" type="presOf" srcId="{E8363FAB-8C18-4C40-985C-3CB62F4A6175}" destId="{5AEF573E-7847-4ECF-BC4C-B506A4F9F32B}" srcOrd="1" destOrd="0" presId="urn:microsoft.com/office/officeart/2005/8/layout/orgChart1"/>
    <dgm:cxn modelId="{CC13679C-9897-4DCD-BFB7-6D66DA2A8CE1}" type="presOf" srcId="{4A903056-7DCD-4FA3-9C04-6640288ACA26}" destId="{E44D1AF8-5060-4202-BFDD-29B7559D58D3}" srcOrd="0" destOrd="0" presId="urn:microsoft.com/office/officeart/2005/8/layout/orgChart1"/>
    <dgm:cxn modelId="{A6A0E4A8-8014-4C20-9907-0D69F4FC4B08}" type="presOf" srcId="{4128564B-83F7-49A7-8843-D6ADF0346E05}" destId="{CE39877D-3273-4791-9680-D785C2CDC4D0}" srcOrd="1" destOrd="0" presId="urn:microsoft.com/office/officeart/2005/8/layout/orgChart1"/>
    <dgm:cxn modelId="{3B7CB2EB-6652-4F7F-96D7-B98271AE5C00}" srcId="{A00F059B-E676-452F-8A18-AAAF5DAAA185}" destId="{71CF32D0-7E93-41BC-A25E-210060B9B5A9}" srcOrd="5" destOrd="0" parTransId="{01A3083D-E839-452C-B5D5-DBCE7E332915}" sibTransId="{F72B2F67-43B2-4AFE-9B04-D8C8183A0284}"/>
    <dgm:cxn modelId="{93B7DEB4-9015-4DB6-834B-CB4CBF4B45A0}" type="presOf" srcId="{4F246CC8-198D-4881-B1F0-5015B4D6CB2E}" destId="{E9C31932-7258-465A-83ED-94E53BEB4E7B}" srcOrd="0" destOrd="0" presId="urn:microsoft.com/office/officeart/2005/8/layout/orgChart1"/>
    <dgm:cxn modelId="{2F6209D3-6BE3-41A9-9509-B33455FD02D5}" type="presOf" srcId="{477074FC-CF68-4081-AA92-C38A922254C4}" destId="{C53E9ED8-21A1-4599-8C9A-801199ABE32C}" srcOrd="0" destOrd="0" presId="urn:microsoft.com/office/officeart/2005/8/layout/orgChart1"/>
    <dgm:cxn modelId="{218222F1-EE17-4E59-A9CC-474594D4C165}" type="presOf" srcId="{640D9D55-9BD3-477D-B6D1-1981AA886D43}" destId="{6551E1DD-4277-4CFF-98CF-3CC08354AEE5}" srcOrd="0" destOrd="0" presId="urn:microsoft.com/office/officeart/2005/8/layout/orgChart1"/>
    <dgm:cxn modelId="{D29497E5-005A-4E8B-A0CD-5952DF146CC8}" type="presOf" srcId="{71734053-F02C-4D7E-B0F2-B61BB2D08CA7}" destId="{D52D5B52-3568-4F88-A636-912E6192BC3D}" srcOrd="1" destOrd="0" presId="urn:microsoft.com/office/officeart/2005/8/layout/orgChart1"/>
    <dgm:cxn modelId="{B7B575C1-C776-48B2-88C9-EFA1F555482E}" type="presOf" srcId="{9678B8A1-CE16-4F28-BAE5-6E829C375754}" destId="{DFF5EB8E-C231-4E1D-A1C5-7A6203CCC526}" srcOrd="0" destOrd="0" presId="urn:microsoft.com/office/officeart/2005/8/layout/orgChart1"/>
    <dgm:cxn modelId="{2A956741-7A09-444C-AB67-ABE9B31D1098}" type="presOf" srcId="{6896EB1C-AA87-44BF-8E21-E4C6C3B0D802}" destId="{A1EE4647-4CBD-49F6-BEAF-1CF3A2202DFC}" srcOrd="1" destOrd="0" presId="urn:microsoft.com/office/officeart/2005/8/layout/orgChart1"/>
    <dgm:cxn modelId="{1B5F1C28-3AFA-4BAA-AC3C-C032A9960386}" srcId="{477074FC-CF68-4081-AA92-C38A922254C4}" destId="{9545157A-1577-41C1-B0DC-2CADB9CBF670}" srcOrd="3" destOrd="0" parTransId="{1F91E92C-B115-40B4-8D1F-C4A10A735D33}" sibTransId="{6D44606C-A92B-4CE1-94AF-60C10D51F5C3}"/>
    <dgm:cxn modelId="{02CA7C2C-037B-4AC9-AAF9-8C5AD031C8FF}" srcId="{A00F059B-E676-452F-8A18-AAAF5DAAA185}" destId="{11F7E3AD-EC1B-4718-ABCD-2839796BCF6C}" srcOrd="3" destOrd="0" parTransId="{99ABF64C-11F1-4ADB-989A-538032CFAC4A}" sibTransId="{D046DA54-084B-47D1-8611-BF5E9990A857}"/>
    <dgm:cxn modelId="{C8556DE1-E44D-4A83-97E5-EE88CA323356}" type="presOf" srcId="{DD17018B-3726-4ABF-A0EE-D6C115B83D7A}" destId="{7B146883-AE5E-4CDE-BC3B-A1B46D10395A}" srcOrd="0" destOrd="0" presId="urn:microsoft.com/office/officeart/2005/8/layout/orgChart1"/>
    <dgm:cxn modelId="{458A92CD-A886-4815-8985-ADD94E0EA1AD}" type="presOf" srcId="{8FEA6EFE-57F2-422C-BB9A-EC2EA1E2FBED}" destId="{A1B63052-2CC0-4F32-AB99-E19D48D39513}" srcOrd="1" destOrd="0" presId="urn:microsoft.com/office/officeart/2005/8/layout/orgChart1"/>
    <dgm:cxn modelId="{315AAF9C-B882-42BD-9678-12E450A1FB09}" type="presOf" srcId="{3D70AC82-04EE-4031-AB66-B1A3DA8DDC16}" destId="{1DC2E1A1-82ED-4424-89B6-D04DA51B448A}" srcOrd="0" destOrd="0" presId="urn:microsoft.com/office/officeart/2005/8/layout/orgChart1"/>
    <dgm:cxn modelId="{1099100D-AB31-4BBD-ACB7-EC78A9744BBB}" type="presOf" srcId="{3F03FF85-604A-4F1B-B5B0-D778EC89E192}" destId="{9B017FDE-7174-493B-B4FC-3CEB2F7C9CCD}" srcOrd="1" destOrd="0" presId="urn:microsoft.com/office/officeart/2005/8/layout/orgChart1"/>
    <dgm:cxn modelId="{2A587E3F-5475-4766-980D-5E93B8CDDBCA}" type="presOf" srcId="{0886E166-97E8-4335-BF48-BAA8C556F73A}" destId="{FBA87498-BFE5-40DB-9393-D199B47BB0C9}" srcOrd="0" destOrd="0" presId="urn:microsoft.com/office/officeart/2005/8/layout/orgChart1"/>
    <dgm:cxn modelId="{1774A19C-E74C-4EA4-8EF5-1631204AC079}" srcId="{4F246CC8-198D-4881-B1F0-5015B4D6CB2E}" destId="{A85C7579-49E3-41CD-BD55-26FDD7AEB256}" srcOrd="5" destOrd="0" parTransId="{67E94B53-7BF8-400E-9A2C-09A9B10A6D61}" sibTransId="{455245EE-9E03-46AB-A16A-35AEC0466586}"/>
    <dgm:cxn modelId="{B6C667B5-FCB3-40F2-8B67-DF0FD28C16A4}" type="presOf" srcId="{5369AE34-2510-4D9B-934B-F81F59B70F4A}" destId="{C0A955D4-18DA-4DFB-9772-B58F7DB1B077}" srcOrd="0" destOrd="0" presId="urn:microsoft.com/office/officeart/2005/8/layout/orgChart1"/>
    <dgm:cxn modelId="{B781F148-43A3-4ECE-B854-36F3760C2D52}" srcId="{A00F059B-E676-452F-8A18-AAAF5DAAA185}" destId="{94B25371-34A8-4FF2-B675-766EE76CAEA6}" srcOrd="2" destOrd="0" parTransId="{9678B8A1-CE16-4F28-BAE5-6E829C375754}" sibTransId="{B3EEE4F8-B1C0-4208-90A7-7FF7708C4615}"/>
    <dgm:cxn modelId="{44E69218-970D-42C1-AB4C-9270DEE5B757}" type="presOf" srcId="{19ED3DCE-BADE-4C27-8C5E-F7958262F9B5}" destId="{04110989-D041-4965-BD67-B911C6C29409}" srcOrd="0" destOrd="0" presId="urn:microsoft.com/office/officeart/2005/8/layout/orgChart1"/>
    <dgm:cxn modelId="{873A196E-F3CE-4DA8-844D-354610DF9A48}" srcId="{F17EEF88-B915-4E7D-9378-CB82F4A2B6E4}" destId="{B9112559-77E6-4BF4-9F9B-120755E25700}" srcOrd="6" destOrd="0" parTransId="{4C4C6D38-EA37-49B0-A05A-223584A88DAD}" sibTransId="{7ADDE824-2466-4B8B-B21C-0830468728FA}"/>
    <dgm:cxn modelId="{AB93E5D7-267F-4072-AAE9-15049EA015F7}" srcId="{F17EEF88-B915-4E7D-9378-CB82F4A2B6E4}" destId="{E29AC294-BD91-48B8-AAB0-CE9A908C617F}" srcOrd="5" destOrd="0" parTransId="{DD17018B-3726-4ABF-A0EE-D6C115B83D7A}" sibTransId="{666D6497-0737-45AE-B824-532AD646F5F9}"/>
    <dgm:cxn modelId="{232EB233-CDB0-4282-ADBF-F6206F61871A}" type="presOf" srcId="{6896EB1C-AA87-44BF-8E21-E4C6C3B0D802}" destId="{5E44A403-EF17-44D3-B552-12D4BBD65D7A}" srcOrd="0" destOrd="0" presId="urn:microsoft.com/office/officeart/2005/8/layout/orgChart1"/>
    <dgm:cxn modelId="{87985473-6158-4BD9-A47F-A3B9D040517D}" type="presOf" srcId="{94B25371-34A8-4FF2-B675-766EE76CAEA6}" destId="{1C19DBF9-37E1-4488-9B2D-5BD3325A0A09}" srcOrd="1" destOrd="0" presId="urn:microsoft.com/office/officeart/2005/8/layout/orgChart1"/>
    <dgm:cxn modelId="{B5D387C0-2F66-4704-96BB-15B1EC8F8FB4}" type="presOf" srcId="{8C20B342-F344-4D84-8F80-0F0D55DD1C91}" destId="{936450E4-63BA-4614-9631-7074AA13882C}" srcOrd="0" destOrd="0" presId="urn:microsoft.com/office/officeart/2005/8/layout/orgChart1"/>
    <dgm:cxn modelId="{E40E4CCE-B7A9-4FFC-A7B3-25413E506C2D}" type="presOf" srcId="{7B5B0755-5AAA-4BED-AA12-9D954F4DC728}" destId="{8B0F55C6-3343-4FCE-8153-5DC07B01EEB3}" srcOrd="0" destOrd="0" presId="urn:microsoft.com/office/officeart/2005/8/layout/orgChart1"/>
    <dgm:cxn modelId="{E8204581-54E6-4FA7-8EA4-84B1912F2588}" type="presOf" srcId="{356F7AEA-619F-404D-8F97-FB58EB5A1686}" destId="{F1913067-559D-4A15-882E-36C5B4A672C5}" srcOrd="1" destOrd="0" presId="urn:microsoft.com/office/officeart/2005/8/layout/orgChart1"/>
    <dgm:cxn modelId="{6A7369A4-1DDF-412A-893C-99E5AE40BA15}" srcId="{4F246CC8-198D-4881-B1F0-5015B4D6CB2E}" destId="{2DBA3C33-EE6A-4CCA-A7D4-A712FDEE4971}" srcOrd="6" destOrd="0" parTransId="{233CACA8-17F9-449C-9496-861D0E70FB02}" sibTransId="{5F4311CC-6D57-4CB8-8A0E-0AA7B3C263CB}"/>
    <dgm:cxn modelId="{9388CF0B-372C-4263-95F5-3E8311D8889E}" type="presOf" srcId="{86E2AF23-8114-48AE-B4D6-AFF60EA5C7A4}" destId="{E3295FD4-DA84-4A56-94D8-5609AE29B5C1}" srcOrd="0" destOrd="0" presId="urn:microsoft.com/office/officeart/2005/8/layout/orgChart1"/>
    <dgm:cxn modelId="{2EA30509-6502-4C21-A304-7659662A2796}" srcId="{F17EEF88-B915-4E7D-9378-CB82F4A2B6E4}" destId="{E8363FAB-8C18-4C40-985C-3CB62F4A6175}" srcOrd="0" destOrd="0" parTransId="{BF7FB87E-DB19-4FF8-8651-72530A53BBF6}" sibTransId="{BC6A98E9-4A4E-4D7E-9188-D5193D4E5F61}"/>
    <dgm:cxn modelId="{35AF42AB-8961-4D86-8F47-3E79921B1561}" type="presOf" srcId="{11F7E3AD-EC1B-4718-ABCD-2839796BCF6C}" destId="{926977CD-3D7F-4C61-9BF4-EBCE5373FEE9}" srcOrd="0" destOrd="0" presId="urn:microsoft.com/office/officeart/2005/8/layout/orgChart1"/>
    <dgm:cxn modelId="{0E4E62F3-ABFD-4B7A-948B-154BD35E6009}" type="presOf" srcId="{56F061B8-8AC5-4918-A850-83D0BE441FA5}" destId="{B05E1FA0-1F31-4E41-BA8A-C7E9F3235FF5}" srcOrd="0" destOrd="0" presId="urn:microsoft.com/office/officeart/2005/8/layout/orgChart1"/>
    <dgm:cxn modelId="{64A0CCB5-BFBE-4A7C-B881-DAD686BE54B8}" type="presOf" srcId="{9545157A-1577-41C1-B0DC-2CADB9CBF670}" destId="{3C4EA15E-3B8C-4E3F-BD17-67BE1AD2726B}" srcOrd="0" destOrd="0" presId="urn:microsoft.com/office/officeart/2005/8/layout/orgChart1"/>
    <dgm:cxn modelId="{8F44F2BF-2099-4854-B615-D8F2C24595E8}" type="presOf" srcId="{4F246CC8-198D-4881-B1F0-5015B4D6CB2E}" destId="{0B3BC659-FB77-4303-986E-13F437E278E1}" srcOrd="1" destOrd="0" presId="urn:microsoft.com/office/officeart/2005/8/layout/orgChart1"/>
    <dgm:cxn modelId="{6489B894-917D-424E-A358-7BF1B941DB8E}" type="presOf" srcId="{71CF32D0-7E93-41BC-A25E-210060B9B5A9}" destId="{7DA7E34A-7159-4E46-972B-131A1ECF1FCB}" srcOrd="1" destOrd="0" presId="urn:microsoft.com/office/officeart/2005/8/layout/orgChart1"/>
    <dgm:cxn modelId="{4603B721-5F0A-4DD6-8FD0-7326826A2355}" type="presOf" srcId="{E29AC294-BD91-48B8-AAB0-CE9A908C617F}" destId="{91E7F0CD-FC31-4341-A2EC-2777686CD39D}" srcOrd="0" destOrd="0" presId="urn:microsoft.com/office/officeart/2005/8/layout/orgChart1"/>
    <dgm:cxn modelId="{5E3A50DD-270F-4FAF-BBBC-F72B38504FB6}" type="presOf" srcId="{281F191C-F6B9-4297-ABD2-FEADCFF7030D}" destId="{1FFBA8F1-4890-42E3-9115-7240FE49D38B}" srcOrd="0" destOrd="0" presId="urn:microsoft.com/office/officeart/2005/8/layout/orgChart1"/>
    <dgm:cxn modelId="{5A4EF1BD-5511-4046-8028-E298A6CF6A87}" type="presOf" srcId="{B9112559-77E6-4BF4-9F9B-120755E25700}" destId="{45D646D2-8F1B-40C2-B907-86A907EA8744}" srcOrd="1" destOrd="0" presId="urn:microsoft.com/office/officeart/2005/8/layout/orgChart1"/>
    <dgm:cxn modelId="{A3FAC6ED-17E7-41CF-879B-1F192EA5636B}" type="presOf" srcId="{A00F059B-E676-452F-8A18-AAAF5DAAA185}" destId="{41B4F825-E0CD-44E3-AC66-E7C2643C756B}" srcOrd="1" destOrd="0" presId="urn:microsoft.com/office/officeart/2005/8/layout/orgChart1"/>
    <dgm:cxn modelId="{7BB2BF9F-10D7-4791-BAFF-820E59193B8A}" type="presOf" srcId="{B9112559-77E6-4BF4-9F9B-120755E25700}" destId="{4E276F04-88E1-4DD1-AB31-0AEAFC3B2A67}" srcOrd="0" destOrd="0" presId="urn:microsoft.com/office/officeart/2005/8/layout/orgChart1"/>
    <dgm:cxn modelId="{2F00D9F9-EB18-40C4-ADCB-D1E2F78338EA}" type="presOf" srcId="{3F03FF85-604A-4F1B-B5B0-D778EC89E192}" destId="{8F6EC15A-B572-44F3-8A82-E974907EA0CD}" srcOrd="0" destOrd="0" presId="urn:microsoft.com/office/officeart/2005/8/layout/orgChart1"/>
    <dgm:cxn modelId="{98874F19-E814-4B55-804F-1688B40AC157}" type="presOf" srcId="{94B25371-34A8-4FF2-B675-766EE76CAEA6}" destId="{EAAF8D6B-CD33-4A2B-A9A1-EBB9E5EA9F5A}" srcOrd="0" destOrd="0" presId="urn:microsoft.com/office/officeart/2005/8/layout/orgChart1"/>
    <dgm:cxn modelId="{757952F1-5FEA-431B-BCA5-02BF0F36BD87}" type="presOf" srcId="{71CF32D0-7E93-41BC-A25E-210060B9B5A9}" destId="{1A24BCD2-08BB-4F19-95C7-756E199B6DF1}" srcOrd="0" destOrd="0" presId="urn:microsoft.com/office/officeart/2005/8/layout/orgChart1"/>
    <dgm:cxn modelId="{BEC37009-36BF-40C8-8B25-C1B29D0507BB}" srcId="{4F246CC8-198D-4881-B1F0-5015B4D6CB2E}" destId="{5A0D846C-8DD0-40E2-B508-8FA00A3647B1}" srcOrd="1" destOrd="0" parTransId="{19ED3DCE-BADE-4C27-8C5E-F7958262F9B5}" sibTransId="{34FDA03E-AB1F-4269-AC28-DBF6040F01F3}"/>
    <dgm:cxn modelId="{2235D331-EBCE-43DF-B78E-C5D90309805D}" srcId="{477074FC-CF68-4081-AA92-C38A922254C4}" destId="{86E2AF23-8114-48AE-B4D6-AFF60EA5C7A4}" srcOrd="1" destOrd="0" parTransId="{E35DE797-F9B1-4335-8305-987A50C13679}" sibTransId="{7C9C2BDD-2527-47E2-9A02-556CB62B0895}"/>
    <dgm:cxn modelId="{3CB4D7E1-1037-42DE-9FFC-6125D9D3B9C8}" type="presOf" srcId="{233CACA8-17F9-449C-9496-861D0E70FB02}" destId="{8B12CC2C-7C55-41F6-9229-B5252281A48F}" srcOrd="0" destOrd="0" presId="urn:microsoft.com/office/officeart/2005/8/layout/orgChart1"/>
    <dgm:cxn modelId="{0F6B2852-2DB3-4995-B0FA-676D57BF242E}" type="presOf" srcId="{A85C7579-49E3-41CD-BD55-26FDD7AEB256}" destId="{34612552-B41A-473B-9BAB-A31E6FC352F5}" srcOrd="0" destOrd="0" presId="urn:microsoft.com/office/officeart/2005/8/layout/orgChart1"/>
    <dgm:cxn modelId="{089373C8-6F90-45BE-8759-BF3B3C14528A}" type="presOf" srcId="{E29AC294-BD91-48B8-AAB0-CE9A908C617F}" destId="{9D11482E-5905-4C6F-83AA-472875292A5D}" srcOrd="1" destOrd="0" presId="urn:microsoft.com/office/officeart/2005/8/layout/orgChart1"/>
    <dgm:cxn modelId="{14C2B060-A14B-4F0B-B46E-DA06DB8651EA}" srcId="{477074FC-CF68-4081-AA92-C38A922254C4}" destId="{07BD3F4F-686E-413B-A7B2-E7C448F5F57A}" srcOrd="0" destOrd="0" parTransId="{CE2C1442-5C5E-4695-9C1E-00DD2853C0DF}" sibTransId="{6E877A80-D735-418B-B6FD-2CE26816E788}"/>
    <dgm:cxn modelId="{7A3C9130-DB96-4EF4-BB1E-D8A2F8272711}" type="presOf" srcId="{1276BA7A-E8F6-451C-B80D-15C6AC123171}" destId="{DC061645-451F-46F8-A7C7-A0D5A208830A}" srcOrd="0" destOrd="0" presId="urn:microsoft.com/office/officeart/2005/8/layout/orgChart1"/>
    <dgm:cxn modelId="{502EA12B-CD16-4D9A-A343-6EFADF2535D0}" srcId="{477074FC-CF68-4081-AA92-C38A922254C4}" destId="{56F061B8-8AC5-4918-A850-83D0BE441FA5}" srcOrd="4" destOrd="0" parTransId="{91632551-61B3-4B97-BF0A-E2C5C82FD82B}" sibTransId="{792B17E3-A019-4F35-AC17-D75FC0FC5F7E}"/>
    <dgm:cxn modelId="{BCF45622-3E9E-4A8D-8667-295742DE6684}" type="presOf" srcId="{5278D617-687B-4FA4-9FD2-3ACADC6C09F8}" destId="{C25E75E0-9CBA-4A2F-B048-72FDE954F3B7}" srcOrd="0" destOrd="0" presId="urn:microsoft.com/office/officeart/2005/8/layout/orgChart1"/>
    <dgm:cxn modelId="{04F04331-1BAE-4AFE-8F69-7AE737931E46}" type="presOf" srcId="{F17EEF88-B915-4E7D-9378-CB82F4A2B6E4}" destId="{ED83A0BA-6A11-45D8-B777-F59796EE90B2}" srcOrd="1" destOrd="0" presId="urn:microsoft.com/office/officeart/2005/8/layout/orgChart1"/>
    <dgm:cxn modelId="{7A237DE0-6F37-48B8-B143-EC90D2D621F6}" type="presOf" srcId="{5A0D846C-8DD0-40E2-B508-8FA00A3647B1}" destId="{D22D8DA9-1344-4C60-9F45-A4AFA44E34FD}" srcOrd="1" destOrd="0" presId="urn:microsoft.com/office/officeart/2005/8/layout/orgChart1"/>
    <dgm:cxn modelId="{F473106A-FC5F-472B-B951-8638E3BDE68B}" type="presOf" srcId="{72432601-F356-41D8-9A99-84E93F47A032}" destId="{F87BA61A-8FD7-49C8-9C74-DD0EBA692800}" srcOrd="0" destOrd="0" presId="urn:microsoft.com/office/officeart/2005/8/layout/orgChart1"/>
    <dgm:cxn modelId="{B85A2A3B-2B9D-4BD7-A421-6124EB5F3FD8}" type="presOf" srcId="{86E2AF23-8114-48AE-B4D6-AFF60EA5C7A4}" destId="{E76230A2-C978-4106-B8BB-560DDBB5EACA}" srcOrd="1" destOrd="0" presId="urn:microsoft.com/office/officeart/2005/8/layout/orgChart1"/>
    <dgm:cxn modelId="{04871DF5-3F37-4E20-8EF7-C9A79FBADECF}" type="presOf" srcId="{5278D617-687B-4FA4-9FD2-3ACADC6C09F8}" destId="{2B5E8386-5EBD-4CC1-9130-204670AADC2E}" srcOrd="1" destOrd="0" presId="urn:microsoft.com/office/officeart/2005/8/layout/orgChart1"/>
    <dgm:cxn modelId="{FFC1333A-A487-4656-B6B6-05FED6FF8DE2}" type="presOf" srcId="{BF7FB87E-DB19-4FF8-8651-72530A53BBF6}" destId="{84E30F02-7D97-4E28-90D4-DAD377E0EE08}" srcOrd="0" destOrd="0" presId="urn:microsoft.com/office/officeart/2005/8/layout/orgChart1"/>
    <dgm:cxn modelId="{A528AF9A-57AB-4D8E-8177-356FF86E2CAC}" type="presOf" srcId="{5A0D846C-8DD0-40E2-B508-8FA00A3647B1}" destId="{07EE792F-F562-4835-BFFA-DC1270A83106}" srcOrd="0" destOrd="0" presId="urn:microsoft.com/office/officeart/2005/8/layout/orgChart1"/>
    <dgm:cxn modelId="{8F8EE125-7FF4-4254-AD59-EDEC17D89BE6}" type="presOf" srcId="{FF734141-A7A6-4479-A0C2-F443CD8736DD}" destId="{7E020590-1ACD-4FC4-BA3D-CCB4D10629CA}" srcOrd="0" destOrd="0" presId="urn:microsoft.com/office/officeart/2005/8/layout/orgChart1"/>
    <dgm:cxn modelId="{61FA9A5F-F63E-4021-A821-B5C53A2F1662}" type="presOf" srcId="{81D48118-821B-48D4-9860-F564A21B1DAD}" destId="{536BDD15-7BFA-4522-976E-F455EDC25093}" srcOrd="0" destOrd="0" presId="urn:microsoft.com/office/officeart/2005/8/layout/orgChart1"/>
    <dgm:cxn modelId="{E66ADF38-49DC-4C48-8725-2B75A30C706C}" type="presOf" srcId="{87EB3874-1D78-4499-814F-FA66D7EA47DD}" destId="{13F36DDA-AC9A-421F-ABDE-D64BA6ABA7CF}" srcOrd="0" destOrd="0" presId="urn:microsoft.com/office/officeart/2005/8/layout/orgChart1"/>
    <dgm:cxn modelId="{37B0F8C8-B8A6-40B7-8C5F-382EE0618297}" type="presOf" srcId="{E35DE797-F9B1-4335-8305-987A50C13679}" destId="{3F7AD561-BE1D-403B-B6F0-82C071AA2AB6}" srcOrd="0" destOrd="0" presId="urn:microsoft.com/office/officeart/2005/8/layout/orgChart1"/>
    <dgm:cxn modelId="{2770CE58-AD1B-4E36-8E0F-616AE29C5ABE}" srcId="{FF4DB9A6-F636-415A-ACA5-79F867BE57FB}" destId="{A00F059B-E676-452F-8A18-AAAF5DAAA185}" srcOrd="0" destOrd="0" parTransId="{5369AE34-2510-4D9B-934B-F81F59B70F4A}" sibTransId="{92B03962-EDDC-46E5-9700-2481609B6A0D}"/>
    <dgm:cxn modelId="{FBAC9073-A081-43E6-B4E2-C9E0903A30A7}" type="presOf" srcId="{4C4C6D38-EA37-49B0-A05A-223584A88DAD}" destId="{537DBF0E-CDCB-4260-BC0F-92F3F6CE8B4F}" srcOrd="0" destOrd="0" presId="urn:microsoft.com/office/officeart/2005/8/layout/orgChart1"/>
    <dgm:cxn modelId="{52D525D5-5AA9-4B2B-AAAD-6AE8E78006B7}" type="presOf" srcId="{81D48118-821B-48D4-9860-F564A21B1DAD}" destId="{4F083C25-1287-4928-A661-F0CB43EB25CE}" srcOrd="1" destOrd="0" presId="urn:microsoft.com/office/officeart/2005/8/layout/orgChart1"/>
    <dgm:cxn modelId="{8ECAE2D7-EE3E-4E77-876F-E2F9BAB1C053}" type="presOf" srcId="{7C43ED3C-4AD8-43AD-A3DA-1AC13D8C1033}" destId="{81F1769A-3EE9-4475-B9F4-AE105E744BDA}" srcOrd="1" destOrd="0" presId="urn:microsoft.com/office/officeart/2005/8/layout/orgChart1"/>
    <dgm:cxn modelId="{F558A40E-4760-4EA7-A740-82387B5451D0}" srcId="{A00F059B-E676-452F-8A18-AAAF5DAAA185}" destId="{6896EB1C-AA87-44BF-8E21-E4C6C3B0D802}" srcOrd="0" destOrd="0" parTransId="{FF734141-A7A6-4479-A0C2-F443CD8736DD}" sibTransId="{1BBA5274-0C5D-4E46-A308-7E08EFA1E324}"/>
    <dgm:cxn modelId="{902CFF79-C45A-4A1B-A1E5-0CB8B7806C6D}" type="presOf" srcId="{FF4DB9A6-F636-415A-ACA5-79F867BE57FB}" destId="{C9573D9D-C48E-4200-B8CF-332AED6C2C12}" srcOrd="0" destOrd="0" presId="urn:microsoft.com/office/officeart/2005/8/layout/orgChart1"/>
    <dgm:cxn modelId="{97CF219B-A1DF-487E-BE60-A8D5B474575A}" srcId="{A00F059B-E676-452F-8A18-AAAF5DAAA185}" destId="{8FEA6EFE-57F2-422C-BB9A-EC2EA1E2FBED}" srcOrd="1" destOrd="0" parTransId="{7B5B0755-5AAA-4BED-AA12-9D954F4DC728}" sibTransId="{F2819B1E-7529-4B0B-A42F-77049CBC5215}"/>
    <dgm:cxn modelId="{5AE430B1-C3CB-48B4-990D-1C9B01075BAF}" type="presOf" srcId="{2DBA3C33-EE6A-4CCA-A7D4-A712FDEE4971}" destId="{2805E15E-28F4-4DC0-B3C6-6AA795D473CC}" srcOrd="0" destOrd="0" presId="urn:microsoft.com/office/officeart/2005/8/layout/orgChart1"/>
    <dgm:cxn modelId="{DD20A7AD-923F-4374-B5A8-BD48454B81EA}" type="presOf" srcId="{07BD3F4F-686E-413B-A7B2-E7C448F5F57A}" destId="{20513A6A-6810-4E28-8074-34474D93E009}" srcOrd="0" destOrd="0" presId="urn:microsoft.com/office/officeart/2005/8/layout/orgChart1"/>
    <dgm:cxn modelId="{A1084C7B-9E4C-4E81-97D0-2C5EC0F7DC5D}" srcId="{4F246CC8-198D-4881-B1F0-5015B4D6CB2E}" destId="{7C43ED3C-4AD8-43AD-A3DA-1AC13D8C1033}" srcOrd="3" destOrd="0" parTransId="{91964C43-8D52-4A02-ABFB-EF2A3192D451}" sibTransId="{50FEF8F0-738F-4289-9557-A5F27BE89D51}"/>
    <dgm:cxn modelId="{C201F56B-9F2A-4B6D-88EC-494B6F0A7712}" type="presOf" srcId="{71734053-F02C-4D7E-B0F2-B61BB2D08CA7}" destId="{7E98C18F-434A-4D63-8957-2A27BBEDCF0A}" srcOrd="0" destOrd="0" presId="urn:microsoft.com/office/officeart/2005/8/layout/orgChart1"/>
    <dgm:cxn modelId="{A77BAD1E-45FF-4FA4-80A0-513D773D83B7}" srcId="{477074FC-CF68-4081-AA92-C38A922254C4}" destId="{81D48118-821B-48D4-9860-F564A21B1DAD}" srcOrd="2" destOrd="0" parTransId="{78CE38F5-4BC3-4946-B5C2-690D0D86C0E9}" sibTransId="{6C649E34-A983-43DC-812A-98764B7B8FF8}"/>
    <dgm:cxn modelId="{38FFD4BB-AEE3-48E1-B38F-E2544FD794CE}" type="presOf" srcId="{A00F059B-E676-452F-8A18-AAAF5DAAA185}" destId="{DA041816-0CE8-4EE0-8A87-793DD4844DE7}" srcOrd="0" destOrd="0" presId="urn:microsoft.com/office/officeart/2005/8/layout/orgChart1"/>
    <dgm:cxn modelId="{E362BADB-1D65-42E9-8D39-73E8674B95F2}" type="presOf" srcId="{C8F4BAA3-CDEC-4D4C-B360-19AFED301F52}" destId="{65299DA5-0422-49AE-9FE9-880125426972}" srcOrd="0" destOrd="0" presId="urn:microsoft.com/office/officeart/2005/8/layout/orgChart1"/>
    <dgm:cxn modelId="{DC679D3C-BCA7-4715-8424-3CEC4556B6B2}" srcId="{F17EEF88-B915-4E7D-9378-CB82F4A2B6E4}" destId="{0886E166-97E8-4335-BF48-BAA8C556F73A}" srcOrd="2" destOrd="0" parTransId="{6B3A6C3E-F9E2-465E-BADC-7D71AEF59B01}" sibTransId="{44E4B78B-799E-4F54-BC0E-1FFA9ECEEF04}"/>
    <dgm:cxn modelId="{FFCF349C-FF4E-414E-A865-65F235D20935}" srcId="{4F246CC8-198D-4881-B1F0-5015B4D6CB2E}" destId="{5278D617-687B-4FA4-9FD2-3ACADC6C09F8}" srcOrd="0" destOrd="0" parTransId="{87EB3874-1D78-4499-814F-FA66D7EA47DD}" sibTransId="{D243197C-9A42-4265-9FDE-C8F176C54835}"/>
    <dgm:cxn modelId="{6BC6C971-60B1-423C-A855-9E658DB775B1}" srcId="{F17EEF88-B915-4E7D-9378-CB82F4A2B6E4}" destId="{4128564B-83F7-49A7-8843-D6ADF0346E05}" srcOrd="3" destOrd="0" parTransId="{3D70AC82-04EE-4031-AB66-B1A3DA8DDC16}" sibTransId="{E09EEDA0-B0C5-4703-BCE5-4B087BF585A9}"/>
    <dgm:cxn modelId="{162AC99A-E1FD-4E3D-AFCE-47BEF6F9575E}" type="presOf" srcId="{46E8CD90-2B46-467D-BA54-4EFB4A80CB63}" destId="{924343E3-0511-492B-92F5-6E5E67BA3596}" srcOrd="0" destOrd="0" presId="urn:microsoft.com/office/officeart/2005/8/layout/orgChart1"/>
    <dgm:cxn modelId="{5A3276BE-D631-429B-BFBD-BBEFC6B6494B}" srcId="{708EAC2E-7615-44B3-A1EE-8F929439918E}" destId="{FF4DB9A6-F636-415A-ACA5-79F867BE57FB}" srcOrd="0" destOrd="0" parTransId="{C467EECF-91C8-46CE-9087-36E6DD19DDEE}" sibTransId="{AC0D25F2-986C-4EBC-8B05-30FFCB616081}"/>
    <dgm:cxn modelId="{00AF0CA5-2CE5-41A5-BDBD-1A1380744ACD}" type="presOf" srcId="{897B9ACF-C8B8-486E-89FD-6288E32850EC}" destId="{217C9F29-338A-4D5D-9826-4461AB7FDE3A}" srcOrd="0" destOrd="0" presId="urn:microsoft.com/office/officeart/2005/8/layout/orgChart1"/>
    <dgm:cxn modelId="{52191C9C-A187-4195-BE05-F3164E45F816}" type="presOf" srcId="{F17EEF88-B915-4E7D-9378-CB82F4A2B6E4}" destId="{A900E217-DA66-4113-98A5-8B970B952F81}" srcOrd="0" destOrd="0" presId="urn:microsoft.com/office/officeart/2005/8/layout/orgChart1"/>
    <dgm:cxn modelId="{9EEAFFE3-5979-46DD-ABA8-9C07192A31E8}" type="presOf" srcId="{4128564B-83F7-49A7-8843-D6ADF0346E05}" destId="{F934C711-B25F-44C3-AF7D-1A640218CDDC}" srcOrd="0" destOrd="0" presId="urn:microsoft.com/office/officeart/2005/8/layout/orgChart1"/>
    <dgm:cxn modelId="{D432E23B-C98F-4A26-BABC-0F36F231F4C9}" type="presOf" srcId="{2DBA3C33-EE6A-4CCA-A7D4-A712FDEE4971}" destId="{09E5CB40-40AB-473E-B6DF-75AE19388FC4}" srcOrd="1" destOrd="0" presId="urn:microsoft.com/office/officeart/2005/8/layout/orgChart1"/>
    <dgm:cxn modelId="{38992856-5703-4726-B4CB-A37D8A06CB5D}" type="presParOf" srcId="{322678EA-E2BE-4357-B0E3-0BDF94A18D22}" destId="{166F1270-AB28-42F1-B382-CF95CFC52697}" srcOrd="0" destOrd="0" presId="urn:microsoft.com/office/officeart/2005/8/layout/orgChart1"/>
    <dgm:cxn modelId="{E1DC24DB-BF75-4C38-B8C2-4A5704AC8A31}" type="presParOf" srcId="{166F1270-AB28-42F1-B382-CF95CFC52697}" destId="{A361BE3C-8225-46A8-841C-C8D171B1E33E}" srcOrd="0" destOrd="0" presId="urn:microsoft.com/office/officeart/2005/8/layout/orgChart1"/>
    <dgm:cxn modelId="{BF10C361-856E-41CF-BBC1-99BB80252066}" type="presParOf" srcId="{A361BE3C-8225-46A8-841C-C8D171B1E33E}" destId="{C9573D9D-C48E-4200-B8CF-332AED6C2C12}" srcOrd="0" destOrd="0" presId="urn:microsoft.com/office/officeart/2005/8/layout/orgChart1"/>
    <dgm:cxn modelId="{984BF8D9-8D9E-4CD1-A639-0B952A6A033C}" type="presParOf" srcId="{A361BE3C-8225-46A8-841C-C8D171B1E33E}" destId="{6C3EBA5C-3097-4CE8-A1FD-6D17B059EFCA}" srcOrd="1" destOrd="0" presId="urn:microsoft.com/office/officeart/2005/8/layout/orgChart1"/>
    <dgm:cxn modelId="{AEF5A57F-E449-489C-8803-90DB8E36D207}" type="presParOf" srcId="{166F1270-AB28-42F1-B382-CF95CFC52697}" destId="{19128A40-934E-4DF6-B3D1-E695BB901E0E}" srcOrd="1" destOrd="0" presId="urn:microsoft.com/office/officeart/2005/8/layout/orgChart1"/>
    <dgm:cxn modelId="{C91AB2C7-183C-4548-8079-343C8E955DBC}" type="presParOf" srcId="{19128A40-934E-4DF6-B3D1-E695BB901E0E}" destId="{C0A955D4-18DA-4DFB-9772-B58F7DB1B077}" srcOrd="0" destOrd="0" presId="urn:microsoft.com/office/officeart/2005/8/layout/orgChart1"/>
    <dgm:cxn modelId="{1D416D2A-1AAD-42AE-B86F-B97BB0E83088}" type="presParOf" srcId="{19128A40-934E-4DF6-B3D1-E695BB901E0E}" destId="{DE427168-7776-40F6-8843-E0E264B978DD}" srcOrd="1" destOrd="0" presId="urn:microsoft.com/office/officeart/2005/8/layout/orgChart1"/>
    <dgm:cxn modelId="{1AD22E07-1235-4C42-83F5-3E03D293B23A}" type="presParOf" srcId="{DE427168-7776-40F6-8843-E0E264B978DD}" destId="{49D45F36-78EC-4093-835A-0E8C6C2384C1}" srcOrd="0" destOrd="0" presId="urn:microsoft.com/office/officeart/2005/8/layout/orgChart1"/>
    <dgm:cxn modelId="{EF200EC3-BE96-4410-B70D-5DC500E5E473}" type="presParOf" srcId="{49D45F36-78EC-4093-835A-0E8C6C2384C1}" destId="{DA041816-0CE8-4EE0-8A87-793DD4844DE7}" srcOrd="0" destOrd="0" presId="urn:microsoft.com/office/officeart/2005/8/layout/orgChart1"/>
    <dgm:cxn modelId="{CDF883D0-A29B-4201-A436-A59E9EAE74B2}" type="presParOf" srcId="{49D45F36-78EC-4093-835A-0E8C6C2384C1}" destId="{41B4F825-E0CD-44E3-AC66-E7C2643C756B}" srcOrd="1" destOrd="0" presId="urn:microsoft.com/office/officeart/2005/8/layout/orgChart1"/>
    <dgm:cxn modelId="{C12298CB-7813-4BFC-8BA5-5EA8A8F1C8F8}" type="presParOf" srcId="{DE427168-7776-40F6-8843-E0E264B978DD}" destId="{24114A5B-888B-4D7B-BD87-14EDBB922719}" srcOrd="1" destOrd="0" presId="urn:microsoft.com/office/officeart/2005/8/layout/orgChart1"/>
    <dgm:cxn modelId="{EEDAA988-7FD2-4494-BC39-3E8E9415FC07}" type="presParOf" srcId="{24114A5B-888B-4D7B-BD87-14EDBB922719}" destId="{7E020590-1ACD-4FC4-BA3D-CCB4D10629CA}" srcOrd="0" destOrd="0" presId="urn:microsoft.com/office/officeart/2005/8/layout/orgChart1"/>
    <dgm:cxn modelId="{C02F2A2E-CFA1-4B39-B9B2-37FEC2DD880C}" type="presParOf" srcId="{24114A5B-888B-4D7B-BD87-14EDBB922719}" destId="{67E1F177-D97F-44B8-A5C9-7A5C848CD436}" srcOrd="1" destOrd="0" presId="urn:microsoft.com/office/officeart/2005/8/layout/orgChart1"/>
    <dgm:cxn modelId="{C9A2602F-CFCA-4573-A006-9593D483D6B5}" type="presParOf" srcId="{67E1F177-D97F-44B8-A5C9-7A5C848CD436}" destId="{01583053-4B2F-4DCB-8025-0DE683512F61}" srcOrd="0" destOrd="0" presId="urn:microsoft.com/office/officeart/2005/8/layout/orgChart1"/>
    <dgm:cxn modelId="{15EAE6E4-2B8F-4E14-9736-AADCB839238F}" type="presParOf" srcId="{01583053-4B2F-4DCB-8025-0DE683512F61}" destId="{5E44A403-EF17-44D3-B552-12D4BBD65D7A}" srcOrd="0" destOrd="0" presId="urn:microsoft.com/office/officeart/2005/8/layout/orgChart1"/>
    <dgm:cxn modelId="{62E562F5-63D3-4085-BFBD-CE0D1CE957BD}" type="presParOf" srcId="{01583053-4B2F-4DCB-8025-0DE683512F61}" destId="{A1EE4647-4CBD-49F6-BEAF-1CF3A2202DFC}" srcOrd="1" destOrd="0" presId="urn:microsoft.com/office/officeart/2005/8/layout/orgChart1"/>
    <dgm:cxn modelId="{A1F1AC7D-7863-459A-9DAC-70D01610285A}" type="presParOf" srcId="{67E1F177-D97F-44B8-A5C9-7A5C848CD436}" destId="{08E27519-DC6F-4923-AE6B-585FF65C7D4D}" srcOrd="1" destOrd="0" presId="urn:microsoft.com/office/officeart/2005/8/layout/orgChart1"/>
    <dgm:cxn modelId="{F41FDDCA-C183-4CEA-8900-3BD797E1FCC6}" type="presParOf" srcId="{67E1F177-D97F-44B8-A5C9-7A5C848CD436}" destId="{1B5336B9-F5F5-41EF-8C00-BA7B96CABEB9}" srcOrd="2" destOrd="0" presId="urn:microsoft.com/office/officeart/2005/8/layout/orgChart1"/>
    <dgm:cxn modelId="{228B9285-AD8A-4070-B811-C5D1612D87DA}" type="presParOf" srcId="{24114A5B-888B-4D7B-BD87-14EDBB922719}" destId="{8B0F55C6-3343-4FCE-8153-5DC07B01EEB3}" srcOrd="2" destOrd="0" presId="urn:microsoft.com/office/officeart/2005/8/layout/orgChart1"/>
    <dgm:cxn modelId="{EEE7DEF0-054C-431C-AD98-0A5636DCF47C}" type="presParOf" srcId="{24114A5B-888B-4D7B-BD87-14EDBB922719}" destId="{76D478A8-8DDC-429A-B940-BB5CE67DCAFB}" srcOrd="3" destOrd="0" presId="urn:microsoft.com/office/officeart/2005/8/layout/orgChart1"/>
    <dgm:cxn modelId="{B72753A3-5AD2-46AA-AC5D-611ACDB66DC4}" type="presParOf" srcId="{76D478A8-8DDC-429A-B940-BB5CE67DCAFB}" destId="{6B16BEEF-52D1-4137-958B-9822E57137C0}" srcOrd="0" destOrd="0" presId="urn:microsoft.com/office/officeart/2005/8/layout/orgChart1"/>
    <dgm:cxn modelId="{0F67C71A-75D7-460B-93F0-15F7DC5A9911}" type="presParOf" srcId="{6B16BEEF-52D1-4137-958B-9822E57137C0}" destId="{963EC84D-91F8-41C8-83AE-F735B8433177}" srcOrd="0" destOrd="0" presId="urn:microsoft.com/office/officeart/2005/8/layout/orgChart1"/>
    <dgm:cxn modelId="{83120F41-7270-4C20-BBA6-6EB05E554913}" type="presParOf" srcId="{6B16BEEF-52D1-4137-958B-9822E57137C0}" destId="{A1B63052-2CC0-4F32-AB99-E19D48D39513}" srcOrd="1" destOrd="0" presId="urn:microsoft.com/office/officeart/2005/8/layout/orgChart1"/>
    <dgm:cxn modelId="{CAD83E48-CD49-49F2-9503-31A9F82E7832}" type="presParOf" srcId="{76D478A8-8DDC-429A-B940-BB5CE67DCAFB}" destId="{FB4ED0D0-04D9-47DF-B9B2-6237B5DEF2AF}" srcOrd="1" destOrd="0" presId="urn:microsoft.com/office/officeart/2005/8/layout/orgChart1"/>
    <dgm:cxn modelId="{F1C60CE9-525A-4A35-9AEB-832A2EB99F77}" type="presParOf" srcId="{76D478A8-8DDC-429A-B940-BB5CE67DCAFB}" destId="{A11DFCC4-F478-47A8-9839-E5987B1C878E}" srcOrd="2" destOrd="0" presId="urn:microsoft.com/office/officeart/2005/8/layout/orgChart1"/>
    <dgm:cxn modelId="{6F88FB14-986D-48D7-A5DB-1D4DC8FDCFB3}" type="presParOf" srcId="{24114A5B-888B-4D7B-BD87-14EDBB922719}" destId="{DFF5EB8E-C231-4E1D-A1C5-7A6203CCC526}" srcOrd="4" destOrd="0" presId="urn:microsoft.com/office/officeart/2005/8/layout/orgChart1"/>
    <dgm:cxn modelId="{5D88E28A-C4D5-408C-B494-70D10472446B}" type="presParOf" srcId="{24114A5B-888B-4D7B-BD87-14EDBB922719}" destId="{64BD7DBB-2526-45E3-9252-816770416C55}" srcOrd="5" destOrd="0" presId="urn:microsoft.com/office/officeart/2005/8/layout/orgChart1"/>
    <dgm:cxn modelId="{70BF7A3F-2E6C-4E9E-8FB9-51C576FF8001}" type="presParOf" srcId="{64BD7DBB-2526-45E3-9252-816770416C55}" destId="{5990836E-31B6-4A1C-8EF4-5C3E396A592A}" srcOrd="0" destOrd="0" presId="urn:microsoft.com/office/officeart/2005/8/layout/orgChart1"/>
    <dgm:cxn modelId="{FFF3F5FC-3209-4C84-80B2-24B8EE550398}" type="presParOf" srcId="{5990836E-31B6-4A1C-8EF4-5C3E396A592A}" destId="{EAAF8D6B-CD33-4A2B-A9A1-EBB9E5EA9F5A}" srcOrd="0" destOrd="0" presId="urn:microsoft.com/office/officeart/2005/8/layout/orgChart1"/>
    <dgm:cxn modelId="{F08CD480-0437-40B5-9597-910EDAC854D8}" type="presParOf" srcId="{5990836E-31B6-4A1C-8EF4-5C3E396A592A}" destId="{1C19DBF9-37E1-4488-9B2D-5BD3325A0A09}" srcOrd="1" destOrd="0" presId="urn:microsoft.com/office/officeart/2005/8/layout/orgChart1"/>
    <dgm:cxn modelId="{5A502BDF-CC49-4B76-8E75-00BD1B7B9A43}" type="presParOf" srcId="{64BD7DBB-2526-45E3-9252-816770416C55}" destId="{DC9AD28D-6206-4C27-B145-1B8D5E9537D4}" srcOrd="1" destOrd="0" presId="urn:microsoft.com/office/officeart/2005/8/layout/orgChart1"/>
    <dgm:cxn modelId="{25B9550E-0C27-4B52-940A-F59D48E5367C}" type="presParOf" srcId="{64BD7DBB-2526-45E3-9252-816770416C55}" destId="{408BB52A-A533-4166-8614-118BC3E2070C}" srcOrd="2" destOrd="0" presId="urn:microsoft.com/office/officeart/2005/8/layout/orgChart1"/>
    <dgm:cxn modelId="{CD144E17-53DD-4A9C-989D-C2E937620E69}" type="presParOf" srcId="{24114A5B-888B-4D7B-BD87-14EDBB922719}" destId="{5CDA727D-4395-4166-9227-2CC49D2E7EC0}" srcOrd="6" destOrd="0" presId="urn:microsoft.com/office/officeart/2005/8/layout/orgChart1"/>
    <dgm:cxn modelId="{A402ED10-9295-456F-96C2-3BC16F106BF5}" type="presParOf" srcId="{24114A5B-888B-4D7B-BD87-14EDBB922719}" destId="{85F038E4-E706-4194-9F2E-0A365899050D}" srcOrd="7" destOrd="0" presId="urn:microsoft.com/office/officeart/2005/8/layout/orgChart1"/>
    <dgm:cxn modelId="{0DB8BF2E-7844-4E56-A399-77368506B9EA}" type="presParOf" srcId="{85F038E4-E706-4194-9F2E-0A365899050D}" destId="{59062C2F-AB2E-4184-B90B-BB0206FDCC7E}" srcOrd="0" destOrd="0" presId="urn:microsoft.com/office/officeart/2005/8/layout/orgChart1"/>
    <dgm:cxn modelId="{349212F7-7F7B-4060-AD31-86B0D04AF653}" type="presParOf" srcId="{59062C2F-AB2E-4184-B90B-BB0206FDCC7E}" destId="{926977CD-3D7F-4C61-9BF4-EBCE5373FEE9}" srcOrd="0" destOrd="0" presId="urn:microsoft.com/office/officeart/2005/8/layout/orgChart1"/>
    <dgm:cxn modelId="{BCA916D7-9651-4091-B981-638779E73685}" type="presParOf" srcId="{59062C2F-AB2E-4184-B90B-BB0206FDCC7E}" destId="{361A7C52-F853-4886-AFC1-C90B9C2DA733}" srcOrd="1" destOrd="0" presId="urn:microsoft.com/office/officeart/2005/8/layout/orgChart1"/>
    <dgm:cxn modelId="{4A8376E7-4F85-43A5-8857-9000441BD7E3}" type="presParOf" srcId="{85F038E4-E706-4194-9F2E-0A365899050D}" destId="{44136493-3F0D-47F4-B809-D36758FAE4F4}" srcOrd="1" destOrd="0" presId="urn:microsoft.com/office/officeart/2005/8/layout/orgChart1"/>
    <dgm:cxn modelId="{63487CE2-566C-4F3D-8832-608A170C304D}" type="presParOf" srcId="{85F038E4-E706-4194-9F2E-0A365899050D}" destId="{A700CA1F-F03E-4765-95B5-4CF24A73B2BF}" srcOrd="2" destOrd="0" presId="urn:microsoft.com/office/officeart/2005/8/layout/orgChart1"/>
    <dgm:cxn modelId="{0D8562AF-1D20-4D94-BBA0-A090360A853A}" type="presParOf" srcId="{24114A5B-888B-4D7B-BD87-14EDBB922719}" destId="{924343E3-0511-492B-92F5-6E5E67BA3596}" srcOrd="8" destOrd="0" presId="urn:microsoft.com/office/officeart/2005/8/layout/orgChart1"/>
    <dgm:cxn modelId="{952D30F9-9FA8-41BA-8BC7-B5EDF7840EA5}" type="presParOf" srcId="{24114A5B-888B-4D7B-BD87-14EDBB922719}" destId="{DD4E910E-037D-477B-BBF0-4F8230DA1D1D}" srcOrd="9" destOrd="0" presId="urn:microsoft.com/office/officeart/2005/8/layout/orgChart1"/>
    <dgm:cxn modelId="{A7B62CAD-4019-4455-B5DF-823CE8BEE44F}" type="presParOf" srcId="{DD4E910E-037D-477B-BBF0-4F8230DA1D1D}" destId="{04836592-9758-48DD-9C4D-CA1A1D77BC95}" srcOrd="0" destOrd="0" presId="urn:microsoft.com/office/officeart/2005/8/layout/orgChart1"/>
    <dgm:cxn modelId="{D1F4829D-3529-4F6A-9A82-9E003A70E446}" type="presParOf" srcId="{04836592-9758-48DD-9C4D-CA1A1D77BC95}" destId="{8F6EC15A-B572-44F3-8A82-E974907EA0CD}" srcOrd="0" destOrd="0" presId="urn:microsoft.com/office/officeart/2005/8/layout/orgChart1"/>
    <dgm:cxn modelId="{E44A2735-B374-478C-922F-744B4EFE44D2}" type="presParOf" srcId="{04836592-9758-48DD-9C4D-CA1A1D77BC95}" destId="{9B017FDE-7174-493B-B4FC-3CEB2F7C9CCD}" srcOrd="1" destOrd="0" presId="urn:microsoft.com/office/officeart/2005/8/layout/orgChart1"/>
    <dgm:cxn modelId="{80A932C7-CB1D-45CE-86FD-D9AFE2229EBB}" type="presParOf" srcId="{DD4E910E-037D-477B-BBF0-4F8230DA1D1D}" destId="{E6478C7F-1329-413B-BF86-AAD715C82952}" srcOrd="1" destOrd="0" presId="urn:microsoft.com/office/officeart/2005/8/layout/orgChart1"/>
    <dgm:cxn modelId="{CCA7098A-3755-4D6F-9118-BE4E9674F16A}" type="presParOf" srcId="{DD4E910E-037D-477B-BBF0-4F8230DA1D1D}" destId="{878E3B1A-2705-4F96-A060-10F2AB001CCE}" srcOrd="2" destOrd="0" presId="urn:microsoft.com/office/officeart/2005/8/layout/orgChart1"/>
    <dgm:cxn modelId="{254CF8E6-CE10-4466-BACC-B39E36DF92A4}" type="presParOf" srcId="{24114A5B-888B-4D7B-BD87-14EDBB922719}" destId="{A87F667A-DF7E-4D7C-A751-F4D0366600E5}" srcOrd="10" destOrd="0" presId="urn:microsoft.com/office/officeart/2005/8/layout/orgChart1"/>
    <dgm:cxn modelId="{6CA1FAA9-B767-410F-B3D9-A614886EDB6B}" type="presParOf" srcId="{24114A5B-888B-4D7B-BD87-14EDBB922719}" destId="{439755AE-B07E-43FB-ADB3-1EF5B4FD8C7D}" srcOrd="11" destOrd="0" presId="urn:microsoft.com/office/officeart/2005/8/layout/orgChart1"/>
    <dgm:cxn modelId="{BC6243C7-8C85-46F1-BDD1-EED14A348C5E}" type="presParOf" srcId="{439755AE-B07E-43FB-ADB3-1EF5B4FD8C7D}" destId="{539FBB8A-358A-4C68-9BD6-035CC61A07C9}" srcOrd="0" destOrd="0" presId="urn:microsoft.com/office/officeart/2005/8/layout/orgChart1"/>
    <dgm:cxn modelId="{F986948B-4083-4CF8-8D5B-D210818ED95F}" type="presParOf" srcId="{539FBB8A-358A-4C68-9BD6-035CC61A07C9}" destId="{1A24BCD2-08BB-4F19-95C7-756E199B6DF1}" srcOrd="0" destOrd="0" presId="urn:microsoft.com/office/officeart/2005/8/layout/orgChart1"/>
    <dgm:cxn modelId="{22F7E358-9E22-4D3A-8570-2BFC06EC15BA}" type="presParOf" srcId="{539FBB8A-358A-4C68-9BD6-035CC61A07C9}" destId="{7DA7E34A-7159-4E46-972B-131A1ECF1FCB}" srcOrd="1" destOrd="0" presId="urn:microsoft.com/office/officeart/2005/8/layout/orgChart1"/>
    <dgm:cxn modelId="{8DCF8F9E-9BED-4FEC-A63E-9E80E044A474}" type="presParOf" srcId="{439755AE-B07E-43FB-ADB3-1EF5B4FD8C7D}" destId="{BDCAEBD6-B525-47F8-A309-092172E2D075}" srcOrd="1" destOrd="0" presId="urn:microsoft.com/office/officeart/2005/8/layout/orgChart1"/>
    <dgm:cxn modelId="{8CB7CD09-EA91-4AD6-9E7D-2C7410562C71}" type="presParOf" srcId="{439755AE-B07E-43FB-ADB3-1EF5B4FD8C7D}" destId="{FDF32A1C-CA57-4C5C-ABD5-03FAA3F4B219}" srcOrd="2" destOrd="0" presId="urn:microsoft.com/office/officeart/2005/8/layout/orgChart1"/>
    <dgm:cxn modelId="{1006C38F-679E-4FC5-A6A1-39BA75C4E8B7}" type="presParOf" srcId="{DE427168-7776-40F6-8843-E0E264B978DD}" destId="{B23A5516-6977-4367-9901-AC902FFC0127}" srcOrd="2" destOrd="0" presId="urn:microsoft.com/office/officeart/2005/8/layout/orgChart1"/>
    <dgm:cxn modelId="{8D1556E1-4E8F-4B8F-B89C-91BA4E6E9B27}" type="presParOf" srcId="{19128A40-934E-4DF6-B3D1-E695BB901E0E}" destId="{F87BA61A-8FD7-49C8-9C74-DD0EBA692800}" srcOrd="2" destOrd="0" presId="urn:microsoft.com/office/officeart/2005/8/layout/orgChart1"/>
    <dgm:cxn modelId="{86CB140F-A826-4990-BE99-1D7A2516AC3F}" type="presParOf" srcId="{19128A40-934E-4DF6-B3D1-E695BB901E0E}" destId="{DFCF2B9C-2882-4BEF-B73B-96C9A2C32B8D}" srcOrd="3" destOrd="0" presId="urn:microsoft.com/office/officeart/2005/8/layout/orgChart1"/>
    <dgm:cxn modelId="{A4AB4CD9-158D-40FF-A693-B8737D69A2A8}" type="presParOf" srcId="{DFCF2B9C-2882-4BEF-B73B-96C9A2C32B8D}" destId="{79C26584-2E4A-4E2B-8965-C8800A4B184C}" srcOrd="0" destOrd="0" presId="urn:microsoft.com/office/officeart/2005/8/layout/orgChart1"/>
    <dgm:cxn modelId="{6F2997CB-1479-470C-825F-B358F5B26023}" type="presParOf" srcId="{79C26584-2E4A-4E2B-8965-C8800A4B184C}" destId="{C53E9ED8-21A1-4599-8C9A-801199ABE32C}" srcOrd="0" destOrd="0" presId="urn:microsoft.com/office/officeart/2005/8/layout/orgChart1"/>
    <dgm:cxn modelId="{0E58CBCB-931E-40AC-89C9-DF3B83D04F1C}" type="presParOf" srcId="{79C26584-2E4A-4E2B-8965-C8800A4B184C}" destId="{086454AF-7BA9-4A40-B452-AB4D658E3BBF}" srcOrd="1" destOrd="0" presId="urn:microsoft.com/office/officeart/2005/8/layout/orgChart1"/>
    <dgm:cxn modelId="{64E437CF-BD34-4544-9C46-C9F7093DE431}" type="presParOf" srcId="{DFCF2B9C-2882-4BEF-B73B-96C9A2C32B8D}" destId="{0C232C45-AA28-4531-804C-CDECD901A579}" srcOrd="1" destOrd="0" presId="urn:microsoft.com/office/officeart/2005/8/layout/orgChart1"/>
    <dgm:cxn modelId="{3B0961BE-9045-483F-8F32-F4620136D594}" type="presParOf" srcId="{0C232C45-AA28-4531-804C-CDECD901A579}" destId="{AFB6BCFB-0E6E-4CE2-8945-78B43A721F5D}" srcOrd="0" destOrd="0" presId="urn:microsoft.com/office/officeart/2005/8/layout/orgChart1"/>
    <dgm:cxn modelId="{F6C7A91D-EA29-4948-8C91-4BEA879F618C}" type="presParOf" srcId="{0C232C45-AA28-4531-804C-CDECD901A579}" destId="{BD16963B-DA93-47BD-965E-BA36E48B8288}" srcOrd="1" destOrd="0" presId="urn:microsoft.com/office/officeart/2005/8/layout/orgChart1"/>
    <dgm:cxn modelId="{F2C0BA39-0445-4455-B813-28DF3DD30ECB}" type="presParOf" srcId="{BD16963B-DA93-47BD-965E-BA36E48B8288}" destId="{D83975F0-709A-45B6-9A54-81CB5CC09A1F}" srcOrd="0" destOrd="0" presId="urn:microsoft.com/office/officeart/2005/8/layout/orgChart1"/>
    <dgm:cxn modelId="{86EA3479-8F20-478C-B1DD-9A0F8EE1A87B}" type="presParOf" srcId="{D83975F0-709A-45B6-9A54-81CB5CC09A1F}" destId="{20513A6A-6810-4E28-8074-34474D93E009}" srcOrd="0" destOrd="0" presId="urn:microsoft.com/office/officeart/2005/8/layout/orgChart1"/>
    <dgm:cxn modelId="{BFD8F751-877F-42FD-B021-008A131A06CB}" type="presParOf" srcId="{D83975F0-709A-45B6-9A54-81CB5CC09A1F}" destId="{B17D2D44-8B7C-48FB-A21D-EFBD11CB1D51}" srcOrd="1" destOrd="0" presId="urn:microsoft.com/office/officeart/2005/8/layout/orgChart1"/>
    <dgm:cxn modelId="{18ACD6D8-9171-4EC0-AC34-1BC1C577D804}" type="presParOf" srcId="{BD16963B-DA93-47BD-965E-BA36E48B8288}" destId="{742C2E0A-C59F-4A9C-9FD5-5D23C24A6A5B}" srcOrd="1" destOrd="0" presId="urn:microsoft.com/office/officeart/2005/8/layout/orgChart1"/>
    <dgm:cxn modelId="{DDD70A24-BE4E-4214-B00E-CC5DB586743B}" type="presParOf" srcId="{BD16963B-DA93-47BD-965E-BA36E48B8288}" destId="{81372059-E6D9-4235-8EEB-07963F8859F9}" srcOrd="2" destOrd="0" presId="urn:microsoft.com/office/officeart/2005/8/layout/orgChart1"/>
    <dgm:cxn modelId="{D16F73C6-1C24-44D9-A2D4-22CEEF65F5C3}" type="presParOf" srcId="{0C232C45-AA28-4531-804C-CDECD901A579}" destId="{3F7AD561-BE1D-403B-B6F0-82C071AA2AB6}" srcOrd="2" destOrd="0" presId="urn:microsoft.com/office/officeart/2005/8/layout/orgChart1"/>
    <dgm:cxn modelId="{3E298913-D6EA-4714-B7AE-9E7B4C5B2652}" type="presParOf" srcId="{0C232C45-AA28-4531-804C-CDECD901A579}" destId="{25EFE8C2-5ADC-450A-9260-72D58CFAB80B}" srcOrd="3" destOrd="0" presId="urn:microsoft.com/office/officeart/2005/8/layout/orgChart1"/>
    <dgm:cxn modelId="{9FC6AA12-BC9A-4739-AB27-AA6B70827928}" type="presParOf" srcId="{25EFE8C2-5ADC-450A-9260-72D58CFAB80B}" destId="{4AEB6561-7126-4A17-ADB8-D9E12655520D}" srcOrd="0" destOrd="0" presId="urn:microsoft.com/office/officeart/2005/8/layout/orgChart1"/>
    <dgm:cxn modelId="{A431B4E3-5199-473A-A47D-C89E5F7C1C19}" type="presParOf" srcId="{4AEB6561-7126-4A17-ADB8-D9E12655520D}" destId="{E3295FD4-DA84-4A56-94D8-5609AE29B5C1}" srcOrd="0" destOrd="0" presId="urn:microsoft.com/office/officeart/2005/8/layout/orgChart1"/>
    <dgm:cxn modelId="{6E569F0A-73C1-4645-B723-FD120C9DF06D}" type="presParOf" srcId="{4AEB6561-7126-4A17-ADB8-D9E12655520D}" destId="{E76230A2-C978-4106-B8BB-560DDBB5EACA}" srcOrd="1" destOrd="0" presId="urn:microsoft.com/office/officeart/2005/8/layout/orgChart1"/>
    <dgm:cxn modelId="{A1ECA7BC-3653-4395-9B63-4793F187303C}" type="presParOf" srcId="{25EFE8C2-5ADC-450A-9260-72D58CFAB80B}" destId="{5994DF56-5D5C-4C32-91F3-7A457F335789}" srcOrd="1" destOrd="0" presId="urn:microsoft.com/office/officeart/2005/8/layout/orgChart1"/>
    <dgm:cxn modelId="{0DDFDF7D-C446-4541-ADCC-A6F939D97F77}" type="presParOf" srcId="{25EFE8C2-5ADC-450A-9260-72D58CFAB80B}" destId="{4BBA9498-8F63-4205-8692-510DE992E5AE}" srcOrd="2" destOrd="0" presId="urn:microsoft.com/office/officeart/2005/8/layout/orgChart1"/>
    <dgm:cxn modelId="{FC23E634-A2DE-4937-9352-2E5CF5BCC530}" type="presParOf" srcId="{0C232C45-AA28-4531-804C-CDECD901A579}" destId="{F497F684-1969-4DC0-870E-FF5E358CF265}" srcOrd="4" destOrd="0" presId="urn:microsoft.com/office/officeart/2005/8/layout/orgChart1"/>
    <dgm:cxn modelId="{CE861EE9-B127-4419-8883-CCE84D39F262}" type="presParOf" srcId="{0C232C45-AA28-4531-804C-CDECD901A579}" destId="{35FFF746-0B74-4568-9042-53CBA6553483}" srcOrd="5" destOrd="0" presId="urn:microsoft.com/office/officeart/2005/8/layout/orgChart1"/>
    <dgm:cxn modelId="{2E736C4D-6B29-4A3D-9D16-D901ADC9A28E}" type="presParOf" srcId="{35FFF746-0B74-4568-9042-53CBA6553483}" destId="{10032797-BB75-49DE-8A31-E78F4362856C}" srcOrd="0" destOrd="0" presId="urn:microsoft.com/office/officeart/2005/8/layout/orgChart1"/>
    <dgm:cxn modelId="{C8DEC032-4EE7-4823-87B6-77C74144552E}" type="presParOf" srcId="{10032797-BB75-49DE-8A31-E78F4362856C}" destId="{536BDD15-7BFA-4522-976E-F455EDC25093}" srcOrd="0" destOrd="0" presId="urn:microsoft.com/office/officeart/2005/8/layout/orgChart1"/>
    <dgm:cxn modelId="{C13489D3-820E-4DB6-9E7F-7C466CBE7883}" type="presParOf" srcId="{10032797-BB75-49DE-8A31-E78F4362856C}" destId="{4F083C25-1287-4928-A661-F0CB43EB25CE}" srcOrd="1" destOrd="0" presId="urn:microsoft.com/office/officeart/2005/8/layout/orgChart1"/>
    <dgm:cxn modelId="{C1C8B3C4-2E6D-4AD0-A77F-FD9BC174B37C}" type="presParOf" srcId="{35FFF746-0B74-4568-9042-53CBA6553483}" destId="{21E0A6D8-528B-4849-998A-E5505504D7F5}" srcOrd="1" destOrd="0" presId="urn:microsoft.com/office/officeart/2005/8/layout/orgChart1"/>
    <dgm:cxn modelId="{B2A86F56-B40A-4EAC-97AB-C66CC5B1FFDF}" type="presParOf" srcId="{35FFF746-0B74-4568-9042-53CBA6553483}" destId="{A6608D59-2323-4A91-9FFD-616D8FBF1183}" srcOrd="2" destOrd="0" presId="urn:microsoft.com/office/officeart/2005/8/layout/orgChart1"/>
    <dgm:cxn modelId="{5BABA21A-B8A0-4555-85BC-4FCD7B677F76}" type="presParOf" srcId="{0C232C45-AA28-4531-804C-CDECD901A579}" destId="{CC6C41C1-527A-42A4-B880-C42179E6714D}" srcOrd="6" destOrd="0" presId="urn:microsoft.com/office/officeart/2005/8/layout/orgChart1"/>
    <dgm:cxn modelId="{71CF5F93-E529-45AD-B943-B7FA2D8EDE3D}" type="presParOf" srcId="{0C232C45-AA28-4531-804C-CDECD901A579}" destId="{16A84FF6-2585-4FBA-957A-1228FA96D7DB}" srcOrd="7" destOrd="0" presId="urn:microsoft.com/office/officeart/2005/8/layout/orgChart1"/>
    <dgm:cxn modelId="{2A4B4067-720A-49A5-9703-523C528EFC08}" type="presParOf" srcId="{16A84FF6-2585-4FBA-957A-1228FA96D7DB}" destId="{5AABDFB5-7102-48EE-9973-0D4E8874EEF7}" srcOrd="0" destOrd="0" presId="urn:microsoft.com/office/officeart/2005/8/layout/orgChart1"/>
    <dgm:cxn modelId="{D927D245-62CB-4E21-8E82-B8E285C4B7F4}" type="presParOf" srcId="{5AABDFB5-7102-48EE-9973-0D4E8874EEF7}" destId="{3C4EA15E-3B8C-4E3F-BD17-67BE1AD2726B}" srcOrd="0" destOrd="0" presId="urn:microsoft.com/office/officeart/2005/8/layout/orgChart1"/>
    <dgm:cxn modelId="{A3AB8AA2-13F9-41B0-8A01-E4EFB07CA255}" type="presParOf" srcId="{5AABDFB5-7102-48EE-9973-0D4E8874EEF7}" destId="{3141E372-4E45-442E-9B18-6007063AAF12}" srcOrd="1" destOrd="0" presId="urn:microsoft.com/office/officeart/2005/8/layout/orgChart1"/>
    <dgm:cxn modelId="{AE94B6BF-CAD9-4C3E-9099-CB0A7349CDA7}" type="presParOf" srcId="{16A84FF6-2585-4FBA-957A-1228FA96D7DB}" destId="{939EC745-5366-4FEA-B744-373D336C40F0}" srcOrd="1" destOrd="0" presId="urn:microsoft.com/office/officeart/2005/8/layout/orgChart1"/>
    <dgm:cxn modelId="{C1801630-334E-407A-B979-1D24CAF67CF3}" type="presParOf" srcId="{16A84FF6-2585-4FBA-957A-1228FA96D7DB}" destId="{E536B2E8-CABA-4537-84CD-C4B4E2BAE787}" srcOrd="2" destOrd="0" presId="urn:microsoft.com/office/officeart/2005/8/layout/orgChart1"/>
    <dgm:cxn modelId="{8D790F9A-1CC7-4801-8267-8038BE7CFAD9}" type="presParOf" srcId="{0C232C45-AA28-4531-804C-CDECD901A579}" destId="{93414E55-DD24-463C-9871-DA84E2A576A1}" srcOrd="8" destOrd="0" presId="urn:microsoft.com/office/officeart/2005/8/layout/orgChart1"/>
    <dgm:cxn modelId="{34257D76-CE44-4CF1-BA43-78E49CD110F7}" type="presParOf" srcId="{0C232C45-AA28-4531-804C-CDECD901A579}" destId="{637296DA-73B8-4189-8C38-EEBE023D05B3}" srcOrd="9" destOrd="0" presId="urn:microsoft.com/office/officeart/2005/8/layout/orgChart1"/>
    <dgm:cxn modelId="{72907CE8-02A5-4196-A738-A6477AA340EC}" type="presParOf" srcId="{637296DA-73B8-4189-8C38-EEBE023D05B3}" destId="{7824C6B8-99E2-43B5-A82E-7646783E4F67}" srcOrd="0" destOrd="0" presId="urn:microsoft.com/office/officeart/2005/8/layout/orgChart1"/>
    <dgm:cxn modelId="{9D6852AC-0DE8-44FE-BBD4-C108051E4114}" type="presParOf" srcId="{7824C6B8-99E2-43B5-A82E-7646783E4F67}" destId="{B05E1FA0-1F31-4E41-BA8A-C7E9F3235FF5}" srcOrd="0" destOrd="0" presId="urn:microsoft.com/office/officeart/2005/8/layout/orgChart1"/>
    <dgm:cxn modelId="{265F5869-5DA5-4D1B-8A05-29128317C58E}" type="presParOf" srcId="{7824C6B8-99E2-43B5-A82E-7646783E4F67}" destId="{A6ECEAA9-6932-4D08-80DB-396BF1795754}" srcOrd="1" destOrd="0" presId="urn:microsoft.com/office/officeart/2005/8/layout/orgChart1"/>
    <dgm:cxn modelId="{D58A2B90-4B73-4334-A735-FC29D33CA4FD}" type="presParOf" srcId="{637296DA-73B8-4189-8C38-EEBE023D05B3}" destId="{A4A5C32B-5B83-44CB-9102-57DDA1A0B89F}" srcOrd="1" destOrd="0" presId="urn:microsoft.com/office/officeart/2005/8/layout/orgChart1"/>
    <dgm:cxn modelId="{0D8029AE-2F42-480C-8F4B-6625E8E3E3DD}" type="presParOf" srcId="{637296DA-73B8-4189-8C38-EEBE023D05B3}" destId="{55BD2865-C844-4263-9CA0-F8B9B22C4D80}" srcOrd="2" destOrd="0" presId="urn:microsoft.com/office/officeart/2005/8/layout/orgChart1"/>
    <dgm:cxn modelId="{954274FA-73D0-436D-8E57-359BB43CB648}" type="presParOf" srcId="{0C232C45-AA28-4531-804C-CDECD901A579}" destId="{6551E1DD-4277-4CFF-98CF-3CC08354AEE5}" srcOrd="10" destOrd="0" presId="urn:microsoft.com/office/officeart/2005/8/layout/orgChart1"/>
    <dgm:cxn modelId="{A75C89E2-E160-411D-952B-BB6627B77050}" type="presParOf" srcId="{0C232C45-AA28-4531-804C-CDECD901A579}" destId="{EA281CA6-2F78-455C-A747-06F864D49DB9}" srcOrd="11" destOrd="0" presId="urn:microsoft.com/office/officeart/2005/8/layout/orgChart1"/>
    <dgm:cxn modelId="{069F172D-D50A-4480-BFE7-FEDA13DF4CFB}" type="presParOf" srcId="{EA281CA6-2F78-455C-A747-06F864D49DB9}" destId="{7307548D-2A5A-4C93-9375-EF5168CB9F10}" srcOrd="0" destOrd="0" presId="urn:microsoft.com/office/officeart/2005/8/layout/orgChart1"/>
    <dgm:cxn modelId="{B2ADEDD5-B024-4DA7-9B9F-28CBF930272A}" type="presParOf" srcId="{7307548D-2A5A-4C93-9375-EF5168CB9F10}" destId="{936450E4-63BA-4614-9631-7074AA13882C}" srcOrd="0" destOrd="0" presId="urn:microsoft.com/office/officeart/2005/8/layout/orgChart1"/>
    <dgm:cxn modelId="{4957E63C-5630-4FCA-A188-7B54494A121C}" type="presParOf" srcId="{7307548D-2A5A-4C93-9375-EF5168CB9F10}" destId="{2AD20C6D-1D31-4DA9-A044-EE42BA8BEA23}" srcOrd="1" destOrd="0" presId="urn:microsoft.com/office/officeart/2005/8/layout/orgChart1"/>
    <dgm:cxn modelId="{599F3AD1-3968-4D9D-A5A3-9978B86681DB}" type="presParOf" srcId="{EA281CA6-2F78-455C-A747-06F864D49DB9}" destId="{09C9050B-058F-4C05-9B36-34F9E5A772F8}" srcOrd="1" destOrd="0" presId="urn:microsoft.com/office/officeart/2005/8/layout/orgChart1"/>
    <dgm:cxn modelId="{9C7A7873-0CD6-431A-AB85-60B685CFA88B}" type="presParOf" srcId="{EA281CA6-2F78-455C-A747-06F864D49DB9}" destId="{D47D36A6-75EF-4528-B226-4FC4B31E8696}" srcOrd="2" destOrd="0" presId="urn:microsoft.com/office/officeart/2005/8/layout/orgChart1"/>
    <dgm:cxn modelId="{6B8BA0A1-2CAE-4915-B7BE-12F97AA05FEA}" type="presParOf" srcId="{DFCF2B9C-2882-4BEF-B73B-96C9A2C32B8D}" destId="{E975C7E7-457E-474C-9CBD-C6385C98D474}" srcOrd="2" destOrd="0" presId="urn:microsoft.com/office/officeart/2005/8/layout/orgChart1"/>
    <dgm:cxn modelId="{4E62BCBD-6358-43DF-B9E2-0414A5A652DD}" type="presParOf" srcId="{19128A40-934E-4DF6-B3D1-E695BB901E0E}" destId="{DC061645-451F-46F8-A7C7-A0D5A208830A}" srcOrd="4" destOrd="0" presId="urn:microsoft.com/office/officeart/2005/8/layout/orgChart1"/>
    <dgm:cxn modelId="{F8DA08E3-D4DC-44A8-9E3D-53893C48101C}" type="presParOf" srcId="{19128A40-934E-4DF6-B3D1-E695BB901E0E}" destId="{BE97E1F9-94F1-4F25-9452-9DEB3F5E0475}" srcOrd="5" destOrd="0" presId="urn:microsoft.com/office/officeart/2005/8/layout/orgChart1"/>
    <dgm:cxn modelId="{4E3423EE-EAB6-4BFD-AC50-FF19CE4C81FC}" type="presParOf" srcId="{BE97E1F9-94F1-4F25-9452-9DEB3F5E0475}" destId="{C8E5786D-1DDC-4153-83CF-5A7EFCE018D6}" srcOrd="0" destOrd="0" presId="urn:microsoft.com/office/officeart/2005/8/layout/orgChart1"/>
    <dgm:cxn modelId="{604CFB37-B365-4D0D-B59D-8F0B49E1685E}" type="presParOf" srcId="{C8E5786D-1DDC-4153-83CF-5A7EFCE018D6}" destId="{A900E217-DA66-4113-98A5-8B970B952F81}" srcOrd="0" destOrd="0" presId="urn:microsoft.com/office/officeart/2005/8/layout/orgChart1"/>
    <dgm:cxn modelId="{252F17A8-1BEE-4798-81EF-17B5F595A6E1}" type="presParOf" srcId="{C8E5786D-1DDC-4153-83CF-5A7EFCE018D6}" destId="{ED83A0BA-6A11-45D8-B777-F59796EE90B2}" srcOrd="1" destOrd="0" presId="urn:microsoft.com/office/officeart/2005/8/layout/orgChart1"/>
    <dgm:cxn modelId="{0104325E-A4BB-4DBF-B577-20C971EB2189}" type="presParOf" srcId="{BE97E1F9-94F1-4F25-9452-9DEB3F5E0475}" destId="{842286E7-1CCD-4CE5-8599-021DB1C0E085}" srcOrd="1" destOrd="0" presId="urn:microsoft.com/office/officeart/2005/8/layout/orgChart1"/>
    <dgm:cxn modelId="{7551D265-8A2A-4F73-8EBF-AAA1D2E59347}" type="presParOf" srcId="{842286E7-1CCD-4CE5-8599-021DB1C0E085}" destId="{84E30F02-7D97-4E28-90D4-DAD377E0EE08}" srcOrd="0" destOrd="0" presId="urn:microsoft.com/office/officeart/2005/8/layout/orgChart1"/>
    <dgm:cxn modelId="{0E08C7B0-4461-45FE-BCDC-DBEBBE7E1DD4}" type="presParOf" srcId="{842286E7-1CCD-4CE5-8599-021DB1C0E085}" destId="{2622CDB4-92AC-415B-9BF3-ED17ABB140CA}" srcOrd="1" destOrd="0" presId="urn:microsoft.com/office/officeart/2005/8/layout/orgChart1"/>
    <dgm:cxn modelId="{A6165882-E936-4338-829B-62D8FF2A0DF4}" type="presParOf" srcId="{2622CDB4-92AC-415B-9BF3-ED17ABB140CA}" destId="{D03CC5C8-3689-44FC-BEBB-681C3E56DB9C}" srcOrd="0" destOrd="0" presId="urn:microsoft.com/office/officeart/2005/8/layout/orgChart1"/>
    <dgm:cxn modelId="{FEABCBC9-58E3-4664-B390-86EDC6E96275}" type="presParOf" srcId="{D03CC5C8-3689-44FC-BEBB-681C3E56DB9C}" destId="{BB2B9310-B197-49A5-AB3A-8B747E80093E}" srcOrd="0" destOrd="0" presId="urn:microsoft.com/office/officeart/2005/8/layout/orgChart1"/>
    <dgm:cxn modelId="{93B0BDFF-41CB-49CA-8FF7-DB18D449865D}" type="presParOf" srcId="{D03CC5C8-3689-44FC-BEBB-681C3E56DB9C}" destId="{5AEF573E-7847-4ECF-BC4C-B506A4F9F32B}" srcOrd="1" destOrd="0" presId="urn:microsoft.com/office/officeart/2005/8/layout/orgChart1"/>
    <dgm:cxn modelId="{583C0284-4825-4975-80A0-B4235D1780BC}" type="presParOf" srcId="{2622CDB4-92AC-415B-9BF3-ED17ABB140CA}" destId="{2EA05E8A-AE52-4DBA-A18F-DFFF39DC61C3}" srcOrd="1" destOrd="0" presId="urn:microsoft.com/office/officeart/2005/8/layout/orgChart1"/>
    <dgm:cxn modelId="{A0EC2513-9C14-4C78-9F3B-F0828C9FF50B}" type="presParOf" srcId="{2622CDB4-92AC-415B-9BF3-ED17ABB140CA}" destId="{0A62598F-727E-4522-9784-299063C48A3C}" srcOrd="2" destOrd="0" presId="urn:microsoft.com/office/officeart/2005/8/layout/orgChart1"/>
    <dgm:cxn modelId="{D708C70A-DCA9-4265-9A79-98D0E024692C}" type="presParOf" srcId="{842286E7-1CCD-4CE5-8599-021DB1C0E085}" destId="{0D56AEBE-C2FC-4BB1-90A6-3373D600094D}" srcOrd="2" destOrd="0" presId="urn:microsoft.com/office/officeart/2005/8/layout/orgChart1"/>
    <dgm:cxn modelId="{B0CB5999-424D-4C2B-9E66-83D1D21078B3}" type="presParOf" srcId="{842286E7-1CCD-4CE5-8599-021DB1C0E085}" destId="{D5600412-9E07-4380-A9A9-2BA58872A445}" srcOrd="3" destOrd="0" presId="urn:microsoft.com/office/officeart/2005/8/layout/orgChart1"/>
    <dgm:cxn modelId="{E43805CD-E1CD-4306-BE0A-51ECBD5BAC10}" type="presParOf" srcId="{D5600412-9E07-4380-A9A9-2BA58872A445}" destId="{38E5CEDB-783A-4E7B-BDD7-5574941E350E}" srcOrd="0" destOrd="0" presId="urn:microsoft.com/office/officeart/2005/8/layout/orgChart1"/>
    <dgm:cxn modelId="{02980C8E-78F2-4DA8-9ADA-61D8738EB8E0}" type="presParOf" srcId="{38E5CEDB-783A-4E7B-BDD7-5574941E350E}" destId="{1FFBA8F1-4890-42E3-9115-7240FE49D38B}" srcOrd="0" destOrd="0" presId="urn:microsoft.com/office/officeart/2005/8/layout/orgChart1"/>
    <dgm:cxn modelId="{B9F9DAAB-F7B4-4970-B257-D4E5F0860BA7}" type="presParOf" srcId="{38E5CEDB-783A-4E7B-BDD7-5574941E350E}" destId="{BD89B0C0-9E15-466A-9232-A42F98BE645F}" srcOrd="1" destOrd="0" presId="urn:microsoft.com/office/officeart/2005/8/layout/orgChart1"/>
    <dgm:cxn modelId="{AB96DAD5-9D2C-4755-8649-006BC3AC9F50}" type="presParOf" srcId="{D5600412-9E07-4380-A9A9-2BA58872A445}" destId="{9DF4C027-B668-4DE8-B581-4525E2B0231E}" srcOrd="1" destOrd="0" presId="urn:microsoft.com/office/officeart/2005/8/layout/orgChart1"/>
    <dgm:cxn modelId="{7BEBC571-323E-4629-89B7-A76A2E4184B8}" type="presParOf" srcId="{D5600412-9E07-4380-A9A9-2BA58872A445}" destId="{1B902A9A-A10D-4566-B856-C1FB8C62824F}" srcOrd="2" destOrd="0" presId="urn:microsoft.com/office/officeart/2005/8/layout/orgChart1"/>
    <dgm:cxn modelId="{27782557-E6B1-4BAB-ACDE-3BCC68D044C2}" type="presParOf" srcId="{842286E7-1CCD-4CE5-8599-021DB1C0E085}" destId="{1D6AA307-A460-4472-A9CB-B89C762AA706}" srcOrd="4" destOrd="0" presId="urn:microsoft.com/office/officeart/2005/8/layout/orgChart1"/>
    <dgm:cxn modelId="{2C01F97C-E0F2-4E84-BF11-E9B9A4B8AEC8}" type="presParOf" srcId="{842286E7-1CCD-4CE5-8599-021DB1C0E085}" destId="{90163A34-0D5F-46B1-876D-46AC1933D8C8}" srcOrd="5" destOrd="0" presId="urn:microsoft.com/office/officeart/2005/8/layout/orgChart1"/>
    <dgm:cxn modelId="{5633CEB2-FC6C-43BD-9A47-F428DF5F8460}" type="presParOf" srcId="{90163A34-0D5F-46B1-876D-46AC1933D8C8}" destId="{BEDC6FD2-4F47-47D6-8F96-F2629086F895}" srcOrd="0" destOrd="0" presId="urn:microsoft.com/office/officeart/2005/8/layout/orgChart1"/>
    <dgm:cxn modelId="{CFBC52B6-AFD0-45F5-B26A-D815750F21F1}" type="presParOf" srcId="{BEDC6FD2-4F47-47D6-8F96-F2629086F895}" destId="{FBA87498-BFE5-40DB-9393-D199B47BB0C9}" srcOrd="0" destOrd="0" presId="urn:microsoft.com/office/officeart/2005/8/layout/orgChart1"/>
    <dgm:cxn modelId="{92271E9B-C6DD-43E7-BB1D-B40D3D7F60B5}" type="presParOf" srcId="{BEDC6FD2-4F47-47D6-8F96-F2629086F895}" destId="{3B4CA11A-AF3B-46E6-B746-F91DF53AE2C7}" srcOrd="1" destOrd="0" presId="urn:microsoft.com/office/officeart/2005/8/layout/orgChart1"/>
    <dgm:cxn modelId="{E21AAB44-67B0-4CB3-AFCC-C44EDA9D25E0}" type="presParOf" srcId="{90163A34-0D5F-46B1-876D-46AC1933D8C8}" destId="{639A7207-E0D2-4823-AD6E-0EBC9A38E6E7}" srcOrd="1" destOrd="0" presId="urn:microsoft.com/office/officeart/2005/8/layout/orgChart1"/>
    <dgm:cxn modelId="{68B809A7-E3AD-4037-A7DD-4B79F834F6F4}" type="presParOf" srcId="{90163A34-0D5F-46B1-876D-46AC1933D8C8}" destId="{83EC7FC7-BB16-4AF7-97B8-9EF2B44CF662}" srcOrd="2" destOrd="0" presId="urn:microsoft.com/office/officeart/2005/8/layout/orgChart1"/>
    <dgm:cxn modelId="{2B3C337B-1183-48B9-86BA-140798EA76CF}" type="presParOf" srcId="{842286E7-1CCD-4CE5-8599-021DB1C0E085}" destId="{1DC2E1A1-82ED-4424-89B6-D04DA51B448A}" srcOrd="6" destOrd="0" presId="urn:microsoft.com/office/officeart/2005/8/layout/orgChart1"/>
    <dgm:cxn modelId="{EF8FECA2-6E91-498D-9FFD-77C5F4687419}" type="presParOf" srcId="{842286E7-1CCD-4CE5-8599-021DB1C0E085}" destId="{4A7E02E6-6187-4B7D-B913-958B6CA3CB9E}" srcOrd="7" destOrd="0" presId="urn:microsoft.com/office/officeart/2005/8/layout/orgChart1"/>
    <dgm:cxn modelId="{F2C4E4CB-B0AD-46AC-8705-9AF9A800EE36}" type="presParOf" srcId="{4A7E02E6-6187-4B7D-B913-958B6CA3CB9E}" destId="{BCFA1571-8051-4D85-A1D5-AB918ADB634F}" srcOrd="0" destOrd="0" presId="urn:microsoft.com/office/officeart/2005/8/layout/orgChart1"/>
    <dgm:cxn modelId="{B340CC41-E1E0-459C-8190-214D18C0A750}" type="presParOf" srcId="{BCFA1571-8051-4D85-A1D5-AB918ADB634F}" destId="{F934C711-B25F-44C3-AF7D-1A640218CDDC}" srcOrd="0" destOrd="0" presId="urn:microsoft.com/office/officeart/2005/8/layout/orgChart1"/>
    <dgm:cxn modelId="{BB30E568-F14C-445A-B433-F0677AC8D496}" type="presParOf" srcId="{BCFA1571-8051-4D85-A1D5-AB918ADB634F}" destId="{CE39877D-3273-4791-9680-D785C2CDC4D0}" srcOrd="1" destOrd="0" presId="urn:microsoft.com/office/officeart/2005/8/layout/orgChart1"/>
    <dgm:cxn modelId="{6F0D366F-45CD-4CA1-82AC-2B0E36BC0C8B}" type="presParOf" srcId="{4A7E02E6-6187-4B7D-B913-958B6CA3CB9E}" destId="{CCBA9AAC-E9F6-46EB-9BC6-2AEEF131908B}" srcOrd="1" destOrd="0" presId="urn:microsoft.com/office/officeart/2005/8/layout/orgChart1"/>
    <dgm:cxn modelId="{1C5C0000-3CF8-4136-B774-7C9CA0ED9FD5}" type="presParOf" srcId="{4A7E02E6-6187-4B7D-B913-958B6CA3CB9E}" destId="{EC79D62D-4614-4340-9AAE-347934737047}" srcOrd="2" destOrd="0" presId="urn:microsoft.com/office/officeart/2005/8/layout/orgChart1"/>
    <dgm:cxn modelId="{E609D6E0-0F09-402A-94D5-9FE763A219A3}" type="presParOf" srcId="{842286E7-1CCD-4CE5-8599-021DB1C0E085}" destId="{65299DA5-0422-49AE-9FE9-880125426972}" srcOrd="8" destOrd="0" presId="urn:microsoft.com/office/officeart/2005/8/layout/orgChart1"/>
    <dgm:cxn modelId="{6D854441-5D7D-4839-BDB6-5EC7C6728C9C}" type="presParOf" srcId="{842286E7-1CCD-4CE5-8599-021DB1C0E085}" destId="{46C84301-5504-4CC4-961C-FAE63DAFA327}" srcOrd="9" destOrd="0" presId="urn:microsoft.com/office/officeart/2005/8/layout/orgChart1"/>
    <dgm:cxn modelId="{79365A59-F251-428B-A22D-168647C2D392}" type="presParOf" srcId="{46C84301-5504-4CC4-961C-FAE63DAFA327}" destId="{2293442B-4418-4977-81EB-498DC9E622C8}" srcOrd="0" destOrd="0" presId="urn:microsoft.com/office/officeart/2005/8/layout/orgChart1"/>
    <dgm:cxn modelId="{BEC2A72A-2B7C-4408-B994-29E0378CBD02}" type="presParOf" srcId="{2293442B-4418-4977-81EB-498DC9E622C8}" destId="{7E98C18F-434A-4D63-8957-2A27BBEDCF0A}" srcOrd="0" destOrd="0" presId="urn:microsoft.com/office/officeart/2005/8/layout/orgChart1"/>
    <dgm:cxn modelId="{B6A81E17-C391-4AA3-8D04-F92DF304FB6E}" type="presParOf" srcId="{2293442B-4418-4977-81EB-498DC9E622C8}" destId="{D52D5B52-3568-4F88-A636-912E6192BC3D}" srcOrd="1" destOrd="0" presId="urn:microsoft.com/office/officeart/2005/8/layout/orgChart1"/>
    <dgm:cxn modelId="{68A78635-6684-40E9-A412-47E187636441}" type="presParOf" srcId="{46C84301-5504-4CC4-961C-FAE63DAFA327}" destId="{94789156-2D1D-462E-B45A-9E0B82A4905B}" srcOrd="1" destOrd="0" presId="urn:microsoft.com/office/officeart/2005/8/layout/orgChart1"/>
    <dgm:cxn modelId="{1323B143-13EE-445F-8EC2-80EFF31A23CF}" type="presParOf" srcId="{46C84301-5504-4CC4-961C-FAE63DAFA327}" destId="{D6A50D29-8B7A-4B88-A2AF-7F5733ACB2B3}" srcOrd="2" destOrd="0" presId="urn:microsoft.com/office/officeart/2005/8/layout/orgChart1"/>
    <dgm:cxn modelId="{E52C6AC4-29A6-4A55-9422-A851D702108A}" type="presParOf" srcId="{842286E7-1CCD-4CE5-8599-021DB1C0E085}" destId="{7B146883-AE5E-4CDE-BC3B-A1B46D10395A}" srcOrd="10" destOrd="0" presId="urn:microsoft.com/office/officeart/2005/8/layout/orgChart1"/>
    <dgm:cxn modelId="{27F3589C-BF14-4596-B316-D03F45DA5373}" type="presParOf" srcId="{842286E7-1CCD-4CE5-8599-021DB1C0E085}" destId="{BB433EDE-E3A9-46EC-B355-DD80F50AC9AC}" srcOrd="11" destOrd="0" presId="urn:microsoft.com/office/officeart/2005/8/layout/orgChart1"/>
    <dgm:cxn modelId="{219EBCA7-E34D-4293-AB7D-5665D9B4A3EC}" type="presParOf" srcId="{BB433EDE-E3A9-46EC-B355-DD80F50AC9AC}" destId="{F3046EA2-B691-44C0-9E56-7AE0D653A2EE}" srcOrd="0" destOrd="0" presId="urn:microsoft.com/office/officeart/2005/8/layout/orgChart1"/>
    <dgm:cxn modelId="{C87AB914-F4A1-4A49-BA40-977681415C54}" type="presParOf" srcId="{F3046EA2-B691-44C0-9E56-7AE0D653A2EE}" destId="{91E7F0CD-FC31-4341-A2EC-2777686CD39D}" srcOrd="0" destOrd="0" presId="urn:microsoft.com/office/officeart/2005/8/layout/orgChart1"/>
    <dgm:cxn modelId="{22140855-717E-4A53-ACE5-AEF46967D9E8}" type="presParOf" srcId="{F3046EA2-B691-44C0-9E56-7AE0D653A2EE}" destId="{9D11482E-5905-4C6F-83AA-472875292A5D}" srcOrd="1" destOrd="0" presId="urn:microsoft.com/office/officeart/2005/8/layout/orgChart1"/>
    <dgm:cxn modelId="{ABD28301-F393-439B-BF97-54CF1318817B}" type="presParOf" srcId="{BB433EDE-E3A9-46EC-B355-DD80F50AC9AC}" destId="{7367ABE0-8704-43A7-821D-CEC37C356ECE}" srcOrd="1" destOrd="0" presId="urn:microsoft.com/office/officeart/2005/8/layout/orgChart1"/>
    <dgm:cxn modelId="{5063C3E0-3346-4C85-8656-E3B4FAE430F8}" type="presParOf" srcId="{BB433EDE-E3A9-46EC-B355-DD80F50AC9AC}" destId="{9922DD6B-F136-4744-B6C3-E8F744FF39B9}" srcOrd="2" destOrd="0" presId="urn:microsoft.com/office/officeart/2005/8/layout/orgChart1"/>
    <dgm:cxn modelId="{6BF2ECC6-FE12-45A2-B9DE-DA0D2529AD05}" type="presParOf" srcId="{842286E7-1CCD-4CE5-8599-021DB1C0E085}" destId="{537DBF0E-CDCB-4260-BC0F-92F3F6CE8B4F}" srcOrd="12" destOrd="0" presId="urn:microsoft.com/office/officeart/2005/8/layout/orgChart1"/>
    <dgm:cxn modelId="{9EDC038D-2172-468F-9F8F-F2DEE2BEAB17}" type="presParOf" srcId="{842286E7-1CCD-4CE5-8599-021DB1C0E085}" destId="{37C826A9-D75B-4233-922F-5873E0C64765}" srcOrd="13" destOrd="0" presId="urn:microsoft.com/office/officeart/2005/8/layout/orgChart1"/>
    <dgm:cxn modelId="{ACC74B3D-2453-4F56-9D25-2BEE9E211A73}" type="presParOf" srcId="{37C826A9-D75B-4233-922F-5873E0C64765}" destId="{A824E082-1BFB-4FCF-B087-8D2B1B743DAA}" srcOrd="0" destOrd="0" presId="urn:microsoft.com/office/officeart/2005/8/layout/orgChart1"/>
    <dgm:cxn modelId="{C8620F2F-2491-4997-B2A1-63DE8AA8691D}" type="presParOf" srcId="{A824E082-1BFB-4FCF-B087-8D2B1B743DAA}" destId="{4E276F04-88E1-4DD1-AB31-0AEAFC3B2A67}" srcOrd="0" destOrd="0" presId="urn:microsoft.com/office/officeart/2005/8/layout/orgChart1"/>
    <dgm:cxn modelId="{A4DFCE8F-632B-43B7-BE97-5C5E57CBAE05}" type="presParOf" srcId="{A824E082-1BFB-4FCF-B087-8D2B1B743DAA}" destId="{45D646D2-8F1B-40C2-B907-86A907EA8744}" srcOrd="1" destOrd="0" presId="urn:microsoft.com/office/officeart/2005/8/layout/orgChart1"/>
    <dgm:cxn modelId="{DE5183AC-D6F4-4209-A803-81395D1E8240}" type="presParOf" srcId="{37C826A9-D75B-4233-922F-5873E0C64765}" destId="{28C18E48-9F5C-49F9-A2A5-2F014B8A7EE7}" srcOrd="1" destOrd="0" presId="urn:microsoft.com/office/officeart/2005/8/layout/orgChart1"/>
    <dgm:cxn modelId="{950F2943-7AE7-4DC3-BC78-D291CDB01E62}" type="presParOf" srcId="{37C826A9-D75B-4233-922F-5873E0C64765}" destId="{DC071664-058A-426D-A43A-FCB9A8961F55}" srcOrd="2" destOrd="0" presId="urn:microsoft.com/office/officeart/2005/8/layout/orgChart1"/>
    <dgm:cxn modelId="{1DE8DA02-2059-4BAA-A727-E3B3D4C7070F}" type="presParOf" srcId="{BE97E1F9-94F1-4F25-9452-9DEB3F5E0475}" destId="{51B1EE9C-983F-466F-B1B6-69D0A36D81CC}" srcOrd="2" destOrd="0" presId="urn:microsoft.com/office/officeart/2005/8/layout/orgChart1"/>
    <dgm:cxn modelId="{7731D928-5F44-4314-B6FA-473E6475CD7F}" type="presParOf" srcId="{19128A40-934E-4DF6-B3D1-E695BB901E0E}" destId="{EE93185D-37B8-4C47-B9D2-5A44CDCC3E61}" srcOrd="6" destOrd="0" presId="urn:microsoft.com/office/officeart/2005/8/layout/orgChart1"/>
    <dgm:cxn modelId="{213C4E02-EA58-409F-82A4-21E3B40D4CF7}" type="presParOf" srcId="{19128A40-934E-4DF6-B3D1-E695BB901E0E}" destId="{8B1C48CE-A918-43D2-B30C-4B258B1270B8}" srcOrd="7" destOrd="0" presId="urn:microsoft.com/office/officeart/2005/8/layout/orgChart1"/>
    <dgm:cxn modelId="{F9DF808B-5A9F-4B70-A1B8-76D5BB6D4FE6}" type="presParOf" srcId="{8B1C48CE-A918-43D2-B30C-4B258B1270B8}" destId="{BFACD57F-F02E-41E8-8591-8127F8BF11E1}" srcOrd="0" destOrd="0" presId="urn:microsoft.com/office/officeart/2005/8/layout/orgChart1"/>
    <dgm:cxn modelId="{1A061362-89F4-4FC4-8A55-6FB4E763E46D}" type="presParOf" srcId="{BFACD57F-F02E-41E8-8591-8127F8BF11E1}" destId="{E9C31932-7258-465A-83ED-94E53BEB4E7B}" srcOrd="0" destOrd="0" presId="urn:microsoft.com/office/officeart/2005/8/layout/orgChart1"/>
    <dgm:cxn modelId="{2682F7D1-028D-439C-81DC-13F8A068F9D1}" type="presParOf" srcId="{BFACD57F-F02E-41E8-8591-8127F8BF11E1}" destId="{0B3BC659-FB77-4303-986E-13F437E278E1}" srcOrd="1" destOrd="0" presId="urn:microsoft.com/office/officeart/2005/8/layout/orgChart1"/>
    <dgm:cxn modelId="{F3FD1F36-11BC-4287-858E-4756F60BF0F8}" type="presParOf" srcId="{8B1C48CE-A918-43D2-B30C-4B258B1270B8}" destId="{7CC5C363-E602-4464-B430-E530A44087CE}" srcOrd="1" destOrd="0" presId="urn:microsoft.com/office/officeart/2005/8/layout/orgChart1"/>
    <dgm:cxn modelId="{3FA9C0D1-02A1-45B4-B42A-34A9D84BD359}" type="presParOf" srcId="{7CC5C363-E602-4464-B430-E530A44087CE}" destId="{13F36DDA-AC9A-421F-ABDE-D64BA6ABA7CF}" srcOrd="0" destOrd="0" presId="urn:microsoft.com/office/officeart/2005/8/layout/orgChart1"/>
    <dgm:cxn modelId="{E505390A-C9EF-4762-9CF1-314B669E4B52}" type="presParOf" srcId="{7CC5C363-E602-4464-B430-E530A44087CE}" destId="{1AFA6FF8-422C-4403-B17B-370F5C35FD57}" srcOrd="1" destOrd="0" presId="urn:microsoft.com/office/officeart/2005/8/layout/orgChart1"/>
    <dgm:cxn modelId="{71D0986A-BA68-42BD-BE2B-1F0BF4EB0EE6}" type="presParOf" srcId="{1AFA6FF8-422C-4403-B17B-370F5C35FD57}" destId="{EF62B701-B4E7-4F27-A732-14DC07405C02}" srcOrd="0" destOrd="0" presId="urn:microsoft.com/office/officeart/2005/8/layout/orgChart1"/>
    <dgm:cxn modelId="{86322188-7418-4DD4-AD95-6224ABA91F0D}" type="presParOf" srcId="{EF62B701-B4E7-4F27-A732-14DC07405C02}" destId="{C25E75E0-9CBA-4A2F-B048-72FDE954F3B7}" srcOrd="0" destOrd="0" presId="urn:microsoft.com/office/officeart/2005/8/layout/orgChart1"/>
    <dgm:cxn modelId="{2C426E63-2634-4CF4-99C2-379FCDA11D54}" type="presParOf" srcId="{EF62B701-B4E7-4F27-A732-14DC07405C02}" destId="{2B5E8386-5EBD-4CC1-9130-204670AADC2E}" srcOrd="1" destOrd="0" presId="urn:microsoft.com/office/officeart/2005/8/layout/orgChart1"/>
    <dgm:cxn modelId="{F8F43F12-B936-4417-8CFC-604EE644B597}" type="presParOf" srcId="{1AFA6FF8-422C-4403-B17B-370F5C35FD57}" destId="{05CE4A4E-00D8-4989-A1E7-8680564747D1}" srcOrd="1" destOrd="0" presId="urn:microsoft.com/office/officeart/2005/8/layout/orgChart1"/>
    <dgm:cxn modelId="{25502F87-6C0D-44B8-A5C1-2B1105B5660D}" type="presParOf" srcId="{1AFA6FF8-422C-4403-B17B-370F5C35FD57}" destId="{D36D4F6A-F08E-487C-8525-A8A925DD79DE}" srcOrd="2" destOrd="0" presId="urn:microsoft.com/office/officeart/2005/8/layout/orgChart1"/>
    <dgm:cxn modelId="{B29658F7-F4BA-4B8B-8D70-DD844049A543}" type="presParOf" srcId="{7CC5C363-E602-4464-B430-E530A44087CE}" destId="{04110989-D041-4965-BD67-B911C6C29409}" srcOrd="2" destOrd="0" presId="urn:microsoft.com/office/officeart/2005/8/layout/orgChart1"/>
    <dgm:cxn modelId="{F3F53427-99B6-4A0D-A92C-185A5DB357EB}" type="presParOf" srcId="{7CC5C363-E602-4464-B430-E530A44087CE}" destId="{4B8B0675-6127-4AF7-9B8C-E723A625B6AF}" srcOrd="3" destOrd="0" presId="urn:microsoft.com/office/officeart/2005/8/layout/orgChart1"/>
    <dgm:cxn modelId="{9C70BD19-4BC6-444C-83FD-45F7DB000A8C}" type="presParOf" srcId="{4B8B0675-6127-4AF7-9B8C-E723A625B6AF}" destId="{71F1EE1D-DEFD-4374-A802-30D87FB132FB}" srcOrd="0" destOrd="0" presId="urn:microsoft.com/office/officeart/2005/8/layout/orgChart1"/>
    <dgm:cxn modelId="{EC051C28-A235-4FC2-BC5E-0FE70A09D41A}" type="presParOf" srcId="{71F1EE1D-DEFD-4374-A802-30D87FB132FB}" destId="{07EE792F-F562-4835-BFFA-DC1270A83106}" srcOrd="0" destOrd="0" presId="urn:microsoft.com/office/officeart/2005/8/layout/orgChart1"/>
    <dgm:cxn modelId="{14DFCB1A-0159-4C01-9C93-980C51AFDBF5}" type="presParOf" srcId="{71F1EE1D-DEFD-4374-A802-30D87FB132FB}" destId="{D22D8DA9-1344-4C60-9F45-A4AFA44E34FD}" srcOrd="1" destOrd="0" presId="urn:microsoft.com/office/officeart/2005/8/layout/orgChart1"/>
    <dgm:cxn modelId="{DA7F1AB7-8E76-4477-AA5D-9144077D9C28}" type="presParOf" srcId="{4B8B0675-6127-4AF7-9B8C-E723A625B6AF}" destId="{F9B128B0-07AB-421C-95BA-E3BE2523436C}" srcOrd="1" destOrd="0" presId="urn:microsoft.com/office/officeart/2005/8/layout/orgChart1"/>
    <dgm:cxn modelId="{3669DC6F-CEA3-4C58-9AB4-1D542C500681}" type="presParOf" srcId="{4B8B0675-6127-4AF7-9B8C-E723A625B6AF}" destId="{E586000C-58D2-4B5B-94AC-907763E08F71}" srcOrd="2" destOrd="0" presId="urn:microsoft.com/office/officeart/2005/8/layout/orgChart1"/>
    <dgm:cxn modelId="{757C0560-3F78-4363-801C-2166369C7DD6}" type="presParOf" srcId="{7CC5C363-E602-4464-B430-E530A44087CE}" destId="{217C9F29-338A-4D5D-9826-4461AB7FDE3A}" srcOrd="4" destOrd="0" presId="urn:microsoft.com/office/officeart/2005/8/layout/orgChart1"/>
    <dgm:cxn modelId="{492179F3-3482-49ED-A422-622FBD74848C}" type="presParOf" srcId="{7CC5C363-E602-4464-B430-E530A44087CE}" destId="{2F2FC405-AC17-428E-8181-085FCAAD2365}" srcOrd="5" destOrd="0" presId="urn:microsoft.com/office/officeart/2005/8/layout/orgChart1"/>
    <dgm:cxn modelId="{FB19E852-F691-4037-80F4-F645A35B9A26}" type="presParOf" srcId="{2F2FC405-AC17-428E-8181-085FCAAD2365}" destId="{58A767C7-7A6A-48F3-A5F5-13489E0366C5}" srcOrd="0" destOrd="0" presId="urn:microsoft.com/office/officeart/2005/8/layout/orgChart1"/>
    <dgm:cxn modelId="{E9A222BF-421E-4467-8589-F55EA1D51AD7}" type="presParOf" srcId="{58A767C7-7A6A-48F3-A5F5-13489E0366C5}" destId="{23B87FAC-5474-4BA3-A9BF-4AAAF2656109}" srcOrd="0" destOrd="0" presId="urn:microsoft.com/office/officeart/2005/8/layout/orgChart1"/>
    <dgm:cxn modelId="{0D09ACD5-DAEE-4CB0-8C53-73B2456E385E}" type="presParOf" srcId="{58A767C7-7A6A-48F3-A5F5-13489E0366C5}" destId="{F1913067-559D-4A15-882E-36C5B4A672C5}" srcOrd="1" destOrd="0" presId="urn:microsoft.com/office/officeart/2005/8/layout/orgChart1"/>
    <dgm:cxn modelId="{C217DC11-30C6-40E0-94B4-4B0BDACAEB04}" type="presParOf" srcId="{2F2FC405-AC17-428E-8181-085FCAAD2365}" destId="{C29EB13F-D231-46CE-A9A5-B585F41444B2}" srcOrd="1" destOrd="0" presId="urn:microsoft.com/office/officeart/2005/8/layout/orgChart1"/>
    <dgm:cxn modelId="{14339083-D5EB-48F4-9224-5719BE1D313C}" type="presParOf" srcId="{2F2FC405-AC17-428E-8181-085FCAAD2365}" destId="{0149EC70-C574-4D34-9685-942210A7BE2C}" srcOrd="2" destOrd="0" presId="urn:microsoft.com/office/officeart/2005/8/layout/orgChart1"/>
    <dgm:cxn modelId="{A7FA1C6B-EC64-4C46-9BF0-238FDF0AD024}" type="presParOf" srcId="{7CC5C363-E602-4464-B430-E530A44087CE}" destId="{A6C8D6E4-22AA-4289-A6A8-053E16267615}" srcOrd="6" destOrd="0" presId="urn:microsoft.com/office/officeart/2005/8/layout/orgChart1"/>
    <dgm:cxn modelId="{966CFDE8-5596-477C-8BA4-12107A3253FC}" type="presParOf" srcId="{7CC5C363-E602-4464-B430-E530A44087CE}" destId="{54FE3957-C308-4A27-94EF-20C9ACAC5AFF}" srcOrd="7" destOrd="0" presId="urn:microsoft.com/office/officeart/2005/8/layout/orgChart1"/>
    <dgm:cxn modelId="{2F97A326-27C6-4FD2-96EE-140E63D1E986}" type="presParOf" srcId="{54FE3957-C308-4A27-94EF-20C9ACAC5AFF}" destId="{3BA3650D-110B-4344-984C-97924D179C3C}" srcOrd="0" destOrd="0" presId="urn:microsoft.com/office/officeart/2005/8/layout/orgChart1"/>
    <dgm:cxn modelId="{A106FE57-F125-451D-8BA5-578624EC80A4}" type="presParOf" srcId="{3BA3650D-110B-4344-984C-97924D179C3C}" destId="{3C31CA02-3C4F-475B-85B4-A2DD42CE2E72}" srcOrd="0" destOrd="0" presId="urn:microsoft.com/office/officeart/2005/8/layout/orgChart1"/>
    <dgm:cxn modelId="{51788A57-5692-44A1-A0D5-E555B0349CA0}" type="presParOf" srcId="{3BA3650D-110B-4344-984C-97924D179C3C}" destId="{81F1769A-3EE9-4475-B9F4-AE105E744BDA}" srcOrd="1" destOrd="0" presId="urn:microsoft.com/office/officeart/2005/8/layout/orgChart1"/>
    <dgm:cxn modelId="{9C5E37A2-5391-496A-A21A-A2899DBBB093}" type="presParOf" srcId="{54FE3957-C308-4A27-94EF-20C9ACAC5AFF}" destId="{C15A637C-B078-48F7-953E-F4CD61E16759}" srcOrd="1" destOrd="0" presId="urn:microsoft.com/office/officeart/2005/8/layout/orgChart1"/>
    <dgm:cxn modelId="{E97CEF76-7A7D-4C65-B54F-1398C189E04A}" type="presParOf" srcId="{54FE3957-C308-4A27-94EF-20C9ACAC5AFF}" destId="{0F2EFB85-5CAD-473B-951F-DE9322811A09}" srcOrd="2" destOrd="0" presId="urn:microsoft.com/office/officeart/2005/8/layout/orgChart1"/>
    <dgm:cxn modelId="{65E0DDCF-0366-4125-8B9D-34F257ADC3FF}" type="presParOf" srcId="{7CC5C363-E602-4464-B430-E530A44087CE}" destId="{1B4B4BF8-48E9-4132-8492-0B7B02FD98AE}" srcOrd="8" destOrd="0" presId="urn:microsoft.com/office/officeart/2005/8/layout/orgChart1"/>
    <dgm:cxn modelId="{777D5EA1-DEEB-4F2A-9DF3-3C9605A0C6F0}" type="presParOf" srcId="{7CC5C363-E602-4464-B430-E530A44087CE}" destId="{D801EBF6-49D0-4208-AB78-23ED603B1B97}" srcOrd="9" destOrd="0" presId="urn:microsoft.com/office/officeart/2005/8/layout/orgChart1"/>
    <dgm:cxn modelId="{00AF201E-8A19-409F-8FC7-C3B71DBCCF36}" type="presParOf" srcId="{D801EBF6-49D0-4208-AB78-23ED603B1B97}" destId="{16DDEB42-0AE2-467E-931C-2C1CDD55F502}" srcOrd="0" destOrd="0" presId="urn:microsoft.com/office/officeart/2005/8/layout/orgChart1"/>
    <dgm:cxn modelId="{736A6EFE-5FCF-478A-96C5-2E6D969A6F5C}" type="presParOf" srcId="{16DDEB42-0AE2-467E-931C-2C1CDD55F502}" destId="{E44D1AF8-5060-4202-BFDD-29B7559D58D3}" srcOrd="0" destOrd="0" presId="urn:microsoft.com/office/officeart/2005/8/layout/orgChart1"/>
    <dgm:cxn modelId="{A1AC2093-8B26-4994-A86A-472A0B086AE9}" type="presParOf" srcId="{16DDEB42-0AE2-467E-931C-2C1CDD55F502}" destId="{DC11AC33-AC36-40D6-8000-D72B2C984F4C}" srcOrd="1" destOrd="0" presId="urn:microsoft.com/office/officeart/2005/8/layout/orgChart1"/>
    <dgm:cxn modelId="{689B9BEA-3AB8-4C41-BFB0-1EBBD2F1C4D2}" type="presParOf" srcId="{D801EBF6-49D0-4208-AB78-23ED603B1B97}" destId="{03F47A7D-8C83-4E20-8F54-C273C836A301}" srcOrd="1" destOrd="0" presId="urn:microsoft.com/office/officeart/2005/8/layout/orgChart1"/>
    <dgm:cxn modelId="{DC1E8FA1-6B22-4FFB-8489-45271C8BA608}" type="presParOf" srcId="{D801EBF6-49D0-4208-AB78-23ED603B1B97}" destId="{1166CC2E-5B23-401D-A9B6-0E453C96EE2E}" srcOrd="2" destOrd="0" presId="urn:microsoft.com/office/officeart/2005/8/layout/orgChart1"/>
    <dgm:cxn modelId="{C0837A48-1F66-48CC-8C62-4205B967AAC6}" type="presParOf" srcId="{7CC5C363-E602-4464-B430-E530A44087CE}" destId="{ACCE1437-AC04-4746-AB21-48EC894BB5E3}" srcOrd="10" destOrd="0" presId="urn:microsoft.com/office/officeart/2005/8/layout/orgChart1"/>
    <dgm:cxn modelId="{FDF21243-AA6F-4CF4-A138-5B6E5AE9099D}" type="presParOf" srcId="{7CC5C363-E602-4464-B430-E530A44087CE}" destId="{189362C2-B829-44C7-982F-ECEB34E13DD2}" srcOrd="11" destOrd="0" presId="urn:microsoft.com/office/officeart/2005/8/layout/orgChart1"/>
    <dgm:cxn modelId="{C2A9C86F-70A0-4866-956F-EEF8962C4944}" type="presParOf" srcId="{189362C2-B829-44C7-982F-ECEB34E13DD2}" destId="{5969C05A-195D-4650-A976-DCC7DCEA468E}" srcOrd="0" destOrd="0" presId="urn:microsoft.com/office/officeart/2005/8/layout/orgChart1"/>
    <dgm:cxn modelId="{393E4BA5-8592-40B7-BCF1-EEBCF1D98983}" type="presParOf" srcId="{5969C05A-195D-4650-A976-DCC7DCEA468E}" destId="{34612552-B41A-473B-9BAB-A31E6FC352F5}" srcOrd="0" destOrd="0" presId="urn:microsoft.com/office/officeart/2005/8/layout/orgChart1"/>
    <dgm:cxn modelId="{072FD369-6853-4D92-BE32-160609A69AC4}" type="presParOf" srcId="{5969C05A-195D-4650-A976-DCC7DCEA468E}" destId="{79A48ACB-36E6-4501-83EC-667EDA9F6416}" srcOrd="1" destOrd="0" presId="urn:microsoft.com/office/officeart/2005/8/layout/orgChart1"/>
    <dgm:cxn modelId="{6C81E47C-999B-496B-97BB-DB1C456551E2}" type="presParOf" srcId="{189362C2-B829-44C7-982F-ECEB34E13DD2}" destId="{A3EC0BC2-E080-4949-B148-C9801D71F024}" srcOrd="1" destOrd="0" presId="urn:microsoft.com/office/officeart/2005/8/layout/orgChart1"/>
    <dgm:cxn modelId="{296FD172-DCBC-4F3D-A6CA-334E1F5E5038}" type="presParOf" srcId="{189362C2-B829-44C7-982F-ECEB34E13DD2}" destId="{53775BD9-5B30-4DCA-B725-7FEFD48CE29B}" srcOrd="2" destOrd="0" presId="urn:microsoft.com/office/officeart/2005/8/layout/orgChart1"/>
    <dgm:cxn modelId="{96281AE5-1E7C-4A84-929B-C502F0FCE9A2}" type="presParOf" srcId="{7CC5C363-E602-4464-B430-E530A44087CE}" destId="{8B12CC2C-7C55-41F6-9229-B5252281A48F}" srcOrd="12" destOrd="0" presId="urn:microsoft.com/office/officeart/2005/8/layout/orgChart1"/>
    <dgm:cxn modelId="{3DE37F09-965C-44B2-9BEE-6C060304E8CC}" type="presParOf" srcId="{7CC5C363-E602-4464-B430-E530A44087CE}" destId="{4F7FBDAA-91B7-4DEF-A55B-0B67D89D6561}" srcOrd="13" destOrd="0" presId="urn:microsoft.com/office/officeart/2005/8/layout/orgChart1"/>
    <dgm:cxn modelId="{B7D8348E-3409-45AB-961F-2EBC2CE4D878}" type="presParOf" srcId="{4F7FBDAA-91B7-4DEF-A55B-0B67D89D6561}" destId="{E599F033-86EF-4739-9897-F46A2D3F6594}" srcOrd="0" destOrd="0" presId="urn:microsoft.com/office/officeart/2005/8/layout/orgChart1"/>
    <dgm:cxn modelId="{31321AF0-07EF-4997-A6C8-2863CBAE3B81}" type="presParOf" srcId="{E599F033-86EF-4739-9897-F46A2D3F6594}" destId="{2805E15E-28F4-4DC0-B3C6-6AA795D473CC}" srcOrd="0" destOrd="0" presId="urn:microsoft.com/office/officeart/2005/8/layout/orgChart1"/>
    <dgm:cxn modelId="{E159A381-364D-4C00-913F-B98A49B5E124}" type="presParOf" srcId="{E599F033-86EF-4739-9897-F46A2D3F6594}" destId="{09E5CB40-40AB-473E-B6DF-75AE19388FC4}" srcOrd="1" destOrd="0" presId="urn:microsoft.com/office/officeart/2005/8/layout/orgChart1"/>
    <dgm:cxn modelId="{CCA47C6B-DF7C-4D5A-9CC1-DFC2FD5F5004}" type="presParOf" srcId="{4F7FBDAA-91B7-4DEF-A55B-0B67D89D6561}" destId="{7D6E9722-E031-473D-B8A4-2708DC7E9D4E}" srcOrd="1" destOrd="0" presId="urn:microsoft.com/office/officeart/2005/8/layout/orgChart1"/>
    <dgm:cxn modelId="{18BF34AE-0382-455B-8453-4C89736939A4}" type="presParOf" srcId="{4F7FBDAA-91B7-4DEF-A55B-0B67D89D6561}" destId="{88181691-E119-441E-9D83-033854887768}" srcOrd="2" destOrd="0" presId="urn:microsoft.com/office/officeart/2005/8/layout/orgChart1"/>
    <dgm:cxn modelId="{6BB26A18-7352-4AC8-8806-4E912047E4B4}" type="presParOf" srcId="{8B1C48CE-A918-43D2-B30C-4B258B1270B8}" destId="{E6594613-4EF1-41FF-9F64-692CB822E59A}" srcOrd="2" destOrd="0" presId="urn:microsoft.com/office/officeart/2005/8/layout/orgChart1"/>
    <dgm:cxn modelId="{362236DD-CE92-4B0C-96D4-8B6A3B81E5DD}" type="presParOf" srcId="{166F1270-AB28-42F1-B382-CF95CFC52697}" destId="{43EE5B9D-22AE-49D3-853B-7818A2DD0B8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8EAC2E-7615-44B3-A1EE-8F929439918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FF4DB9A6-F636-415A-ACA5-79F867BE57FB}">
      <dgm:prSet phldrT="[Text]" custT="1"/>
      <dgm:spPr/>
      <dgm:t>
        <a:bodyPr/>
        <a:lstStyle/>
        <a:p>
          <a:r>
            <a:rPr lang="en-US" sz="1400" dirty="0" smtClean="0"/>
            <a:t>Research Office  - OZ1</a:t>
          </a:r>
        </a:p>
        <a:p>
          <a:r>
            <a:rPr lang="en-US" sz="1400" dirty="0" smtClean="0"/>
            <a:t>Ryan Prouty, </a:t>
          </a:r>
          <a:r>
            <a:rPr lang="en-US" sz="1400" dirty="0" smtClean="0"/>
            <a:t>Kirt, Steve, J. Buchli, S. Brand, E. Skalak </a:t>
          </a:r>
        </a:p>
      </dgm:t>
    </dgm:pt>
    <dgm:pt modelId="{C467EECF-91C8-46CE-9087-36E6DD19DDEE}" type="parTrans" cxnId="{5A3276BE-D631-429B-BFBD-BBEFC6B6494B}">
      <dgm:prSet/>
      <dgm:spPr/>
      <dgm:t>
        <a:bodyPr/>
        <a:lstStyle/>
        <a:p>
          <a:endParaRPr lang="en-US"/>
        </a:p>
      </dgm:t>
    </dgm:pt>
    <dgm:pt modelId="{AC0D25F2-986C-4EBC-8B05-30FFCB616081}" type="sibTrans" cxnId="{5A3276BE-D631-429B-BFBD-BBEFC6B6494B}">
      <dgm:prSet/>
      <dgm:spPr/>
      <dgm:t>
        <a:bodyPr/>
        <a:lstStyle/>
        <a:p>
          <a:endParaRPr lang="en-US"/>
        </a:p>
      </dgm:t>
    </dgm:pt>
    <dgm:pt modelId="{A00F059B-E676-452F-8A18-AAAF5DAAA185}">
      <dgm:prSet phldrT="[Text]" custT="1"/>
      <dgm:spPr/>
      <dgm:t>
        <a:bodyPr/>
        <a:lstStyle/>
        <a:p>
          <a:r>
            <a:rPr lang="en-US" sz="1400" dirty="0" smtClean="0"/>
            <a:t>Natural Sciences Client Support Office – OZ2</a:t>
          </a:r>
        </a:p>
        <a:p>
          <a:r>
            <a:rPr lang="en-US" sz="1400" dirty="0" smtClean="0"/>
            <a:t>K. Hames</a:t>
          </a:r>
          <a:endParaRPr lang="en-US" sz="1400" dirty="0"/>
        </a:p>
      </dgm:t>
    </dgm:pt>
    <dgm:pt modelId="{5369AE34-2510-4D9B-934B-F81F59B70F4A}" type="parTrans" cxnId="{2770CE58-AD1B-4E36-8E0F-616AE29C5ABE}">
      <dgm:prSet/>
      <dgm:spPr/>
      <dgm:t>
        <a:bodyPr/>
        <a:lstStyle/>
        <a:p>
          <a:endParaRPr lang="en-US"/>
        </a:p>
      </dgm:t>
    </dgm:pt>
    <dgm:pt modelId="{92B03962-EDDC-46E5-9700-2481609B6A0D}" type="sibTrans" cxnId="{2770CE58-AD1B-4E36-8E0F-616AE29C5ABE}">
      <dgm:prSet/>
      <dgm:spPr/>
      <dgm:t>
        <a:bodyPr/>
        <a:lstStyle/>
        <a:p>
          <a:endParaRPr lang="en-US"/>
        </a:p>
      </dgm:t>
    </dgm:pt>
    <dgm:pt modelId="{227F937E-3603-45F8-8AE1-2A1F96D0C550}">
      <dgm:prSet phldrT="[Text]" custT="1"/>
      <dgm:spPr/>
      <dgm:t>
        <a:bodyPr/>
        <a:lstStyle/>
        <a:p>
          <a:r>
            <a:rPr lang="en-US" sz="1400" dirty="0" smtClean="0"/>
            <a:t>Applications Client Support Office – OZ3</a:t>
          </a:r>
        </a:p>
        <a:p>
          <a:r>
            <a:rPr lang="en-US" sz="1400" dirty="0" smtClean="0"/>
            <a:t>J. Scott Williams</a:t>
          </a:r>
          <a:endParaRPr lang="en-US" sz="1400" dirty="0"/>
        </a:p>
      </dgm:t>
    </dgm:pt>
    <dgm:pt modelId="{BB49908D-309A-4742-9C83-BDD22D4CFAFD}" type="parTrans" cxnId="{9ACD1CF5-9C22-4779-8B0F-B09FBAE234C0}">
      <dgm:prSet/>
      <dgm:spPr/>
      <dgm:t>
        <a:bodyPr/>
        <a:lstStyle/>
        <a:p>
          <a:endParaRPr lang="en-US"/>
        </a:p>
      </dgm:t>
    </dgm:pt>
    <dgm:pt modelId="{F3993489-069C-4788-BB7B-4125E1774F88}" type="sibTrans" cxnId="{9ACD1CF5-9C22-4779-8B0F-B09FBAE234C0}">
      <dgm:prSet/>
      <dgm:spPr/>
      <dgm:t>
        <a:bodyPr/>
        <a:lstStyle/>
        <a:p>
          <a:endParaRPr lang="en-US"/>
        </a:p>
      </dgm:t>
    </dgm:pt>
    <dgm:pt modelId="{F17EEF88-B915-4E7D-9378-CB82F4A2B6E4}">
      <dgm:prSet phldrT="[Text]" custT="1"/>
      <dgm:spPr/>
      <dgm:t>
        <a:bodyPr/>
        <a:lstStyle/>
        <a:p>
          <a:r>
            <a:rPr lang="en-US" sz="1400" dirty="0" smtClean="0"/>
            <a:t>Business and Economic Development Office – OZ4</a:t>
          </a:r>
        </a:p>
        <a:p>
          <a:r>
            <a:rPr lang="en-US" sz="1400" dirty="0" smtClean="0"/>
            <a:t>M. Read</a:t>
          </a:r>
          <a:endParaRPr lang="en-US" sz="1400" dirty="0"/>
        </a:p>
      </dgm:t>
    </dgm:pt>
    <dgm:pt modelId="{1276BA7A-E8F6-451C-B80D-15C6AC123171}" type="parTrans" cxnId="{3497531F-07C9-40EA-8F14-3A00C6F438F2}">
      <dgm:prSet/>
      <dgm:spPr/>
      <dgm:t>
        <a:bodyPr/>
        <a:lstStyle/>
        <a:p>
          <a:endParaRPr lang="en-US"/>
        </a:p>
      </dgm:t>
    </dgm:pt>
    <dgm:pt modelId="{7D2023F2-CFD6-46B5-BD9A-6F7A3E07C96E}" type="sibTrans" cxnId="{3497531F-07C9-40EA-8F14-3A00C6F438F2}">
      <dgm:prSet/>
      <dgm:spPr/>
      <dgm:t>
        <a:bodyPr/>
        <a:lstStyle/>
        <a:p>
          <a:endParaRPr lang="en-US"/>
        </a:p>
      </dgm:t>
    </dgm:pt>
    <dgm:pt modelId="{4F246CC8-198D-4881-B1F0-5015B4D6CB2E}">
      <dgm:prSet phldrT="[Text]" custT="1"/>
      <dgm:spPr/>
      <dgm:t>
        <a:bodyPr/>
        <a:lstStyle/>
        <a:p>
          <a:r>
            <a:rPr lang="en-US" sz="1400" dirty="0" smtClean="0"/>
            <a:t>Integration, Planning and Communications Office – OZ5</a:t>
          </a:r>
        </a:p>
        <a:p>
          <a:r>
            <a:rPr lang="en-US" sz="1400" dirty="0" smtClean="0"/>
            <a:t>A. Lopez</a:t>
          </a:r>
          <a:endParaRPr lang="en-US" sz="1400" dirty="0"/>
        </a:p>
      </dgm:t>
    </dgm:pt>
    <dgm:pt modelId="{AF9DB4E2-5B70-4EA6-A44C-DCB8F363C70E}" type="parTrans" cxnId="{B362A845-A608-40FB-8527-46846B1D3BA5}">
      <dgm:prSet/>
      <dgm:spPr/>
      <dgm:t>
        <a:bodyPr/>
        <a:lstStyle/>
        <a:p>
          <a:endParaRPr lang="en-US"/>
        </a:p>
      </dgm:t>
    </dgm:pt>
    <dgm:pt modelId="{823FBC99-41E9-425B-9571-A1F1A4793DC0}" type="sibTrans" cxnId="{B362A845-A608-40FB-8527-46846B1D3BA5}">
      <dgm:prSet/>
      <dgm:spPr/>
      <dgm:t>
        <a:bodyPr/>
        <a:lstStyle/>
        <a:p>
          <a:endParaRPr lang="en-US"/>
        </a:p>
      </dgm:t>
    </dgm:pt>
    <dgm:pt modelId="{322678EA-E2BE-4357-B0E3-0BDF94A18D22}" type="pres">
      <dgm:prSet presAssocID="{708EAC2E-7615-44B3-A1EE-8F929439918E}" presName="hierChild1" presStyleCnt="0">
        <dgm:presLayoutVars>
          <dgm:orgChart val="1"/>
          <dgm:chPref val="1"/>
          <dgm:dir/>
          <dgm:animOne val="branch"/>
          <dgm:animLvl val="lvl"/>
          <dgm:resizeHandles/>
        </dgm:presLayoutVars>
      </dgm:prSet>
      <dgm:spPr/>
      <dgm:t>
        <a:bodyPr/>
        <a:lstStyle/>
        <a:p>
          <a:endParaRPr lang="en-US"/>
        </a:p>
      </dgm:t>
    </dgm:pt>
    <dgm:pt modelId="{166F1270-AB28-42F1-B382-CF95CFC52697}" type="pres">
      <dgm:prSet presAssocID="{FF4DB9A6-F636-415A-ACA5-79F867BE57FB}" presName="hierRoot1" presStyleCnt="0">
        <dgm:presLayoutVars>
          <dgm:hierBranch val="init"/>
        </dgm:presLayoutVars>
      </dgm:prSet>
      <dgm:spPr/>
    </dgm:pt>
    <dgm:pt modelId="{A361BE3C-8225-46A8-841C-C8D171B1E33E}" type="pres">
      <dgm:prSet presAssocID="{FF4DB9A6-F636-415A-ACA5-79F867BE57FB}" presName="rootComposite1" presStyleCnt="0"/>
      <dgm:spPr/>
    </dgm:pt>
    <dgm:pt modelId="{C9573D9D-C48E-4200-B8CF-332AED6C2C12}" type="pres">
      <dgm:prSet presAssocID="{FF4DB9A6-F636-415A-ACA5-79F867BE57FB}" presName="rootText1" presStyleLbl="node0" presStyleIdx="0" presStyleCnt="1" custScaleX="341610" custScaleY="78922" custLinFactNeighborY="-21490">
        <dgm:presLayoutVars>
          <dgm:chPref val="3"/>
        </dgm:presLayoutVars>
      </dgm:prSet>
      <dgm:spPr/>
      <dgm:t>
        <a:bodyPr/>
        <a:lstStyle/>
        <a:p>
          <a:endParaRPr lang="en-US"/>
        </a:p>
      </dgm:t>
    </dgm:pt>
    <dgm:pt modelId="{6C3EBA5C-3097-4CE8-A1FD-6D17B059EFCA}" type="pres">
      <dgm:prSet presAssocID="{FF4DB9A6-F636-415A-ACA5-79F867BE57FB}" presName="rootConnector1" presStyleLbl="node1" presStyleIdx="0" presStyleCnt="0"/>
      <dgm:spPr/>
      <dgm:t>
        <a:bodyPr/>
        <a:lstStyle/>
        <a:p>
          <a:endParaRPr lang="en-US"/>
        </a:p>
      </dgm:t>
    </dgm:pt>
    <dgm:pt modelId="{19128A40-934E-4DF6-B3D1-E695BB901E0E}" type="pres">
      <dgm:prSet presAssocID="{FF4DB9A6-F636-415A-ACA5-79F867BE57FB}" presName="hierChild2" presStyleCnt="0"/>
      <dgm:spPr/>
    </dgm:pt>
    <dgm:pt modelId="{C0A955D4-18DA-4DFB-9772-B58F7DB1B077}" type="pres">
      <dgm:prSet presAssocID="{5369AE34-2510-4D9B-934B-F81F59B70F4A}" presName="Name37" presStyleLbl="parChTrans1D2" presStyleIdx="0" presStyleCnt="4" custSzX="4198628" custSzY="249942"/>
      <dgm:spPr/>
      <dgm:t>
        <a:bodyPr/>
        <a:lstStyle/>
        <a:p>
          <a:endParaRPr lang="en-US"/>
        </a:p>
      </dgm:t>
    </dgm:pt>
    <dgm:pt modelId="{DE427168-7776-40F6-8843-E0E264B978DD}" type="pres">
      <dgm:prSet presAssocID="{A00F059B-E676-452F-8A18-AAAF5DAAA185}" presName="hierRoot2" presStyleCnt="0">
        <dgm:presLayoutVars>
          <dgm:hierBranch val="init"/>
        </dgm:presLayoutVars>
      </dgm:prSet>
      <dgm:spPr/>
    </dgm:pt>
    <dgm:pt modelId="{49D45F36-78EC-4093-835A-0E8C6C2384C1}" type="pres">
      <dgm:prSet presAssocID="{A00F059B-E676-452F-8A18-AAAF5DAAA185}" presName="rootComposite" presStyleCnt="0"/>
      <dgm:spPr/>
    </dgm:pt>
    <dgm:pt modelId="{DA041816-0CE8-4EE0-8A87-793DD4844DE7}" type="pres">
      <dgm:prSet presAssocID="{A00F059B-E676-452F-8A18-AAAF5DAAA185}" presName="rootText" presStyleLbl="node2" presStyleIdx="0" presStyleCnt="4" custScaleX="159481" custScaleY="119808" custLinFactNeighborX="-160" custLinFactNeighborY="-20010">
        <dgm:presLayoutVars>
          <dgm:chPref val="3"/>
        </dgm:presLayoutVars>
      </dgm:prSet>
      <dgm:spPr/>
      <dgm:t>
        <a:bodyPr/>
        <a:lstStyle/>
        <a:p>
          <a:endParaRPr lang="en-US"/>
        </a:p>
      </dgm:t>
    </dgm:pt>
    <dgm:pt modelId="{41B4F825-E0CD-44E3-AC66-E7C2643C756B}" type="pres">
      <dgm:prSet presAssocID="{A00F059B-E676-452F-8A18-AAAF5DAAA185}" presName="rootConnector" presStyleLbl="node2" presStyleIdx="0" presStyleCnt="4"/>
      <dgm:spPr/>
      <dgm:t>
        <a:bodyPr/>
        <a:lstStyle/>
        <a:p>
          <a:endParaRPr lang="en-US"/>
        </a:p>
      </dgm:t>
    </dgm:pt>
    <dgm:pt modelId="{24114A5B-888B-4D7B-BD87-14EDBB922719}" type="pres">
      <dgm:prSet presAssocID="{A00F059B-E676-452F-8A18-AAAF5DAAA185}" presName="hierChild4" presStyleCnt="0"/>
      <dgm:spPr/>
    </dgm:pt>
    <dgm:pt modelId="{B23A5516-6977-4367-9901-AC902FFC0127}" type="pres">
      <dgm:prSet presAssocID="{A00F059B-E676-452F-8A18-AAAF5DAAA185}" presName="hierChild5" presStyleCnt="0"/>
      <dgm:spPr/>
    </dgm:pt>
    <dgm:pt modelId="{E702CDEB-C2BA-48F4-BDE5-6C8F0688E8BD}" type="pres">
      <dgm:prSet presAssocID="{BB49908D-309A-4742-9C83-BDD22D4CFAFD}" presName="Name37" presStyleLbl="parChTrans1D2" presStyleIdx="1" presStyleCnt="4" custSzX="839725" custSzY="249942"/>
      <dgm:spPr/>
      <dgm:t>
        <a:bodyPr/>
        <a:lstStyle/>
        <a:p>
          <a:endParaRPr lang="en-US"/>
        </a:p>
      </dgm:t>
    </dgm:pt>
    <dgm:pt modelId="{3A16EADF-FDE0-47D5-9A43-4AFBE231BF43}" type="pres">
      <dgm:prSet presAssocID="{227F937E-3603-45F8-8AE1-2A1F96D0C550}" presName="hierRoot2" presStyleCnt="0">
        <dgm:presLayoutVars>
          <dgm:hierBranch val="init"/>
        </dgm:presLayoutVars>
      </dgm:prSet>
      <dgm:spPr/>
    </dgm:pt>
    <dgm:pt modelId="{49B0CE3E-CD65-4557-BAF1-290939648497}" type="pres">
      <dgm:prSet presAssocID="{227F937E-3603-45F8-8AE1-2A1F96D0C550}" presName="rootComposite" presStyleCnt="0"/>
      <dgm:spPr/>
    </dgm:pt>
    <dgm:pt modelId="{6215AB2E-41AF-4ADF-AE5C-345B3D99A00B}" type="pres">
      <dgm:prSet presAssocID="{227F937E-3603-45F8-8AE1-2A1F96D0C550}" presName="rootText" presStyleLbl="node2" presStyleIdx="1" presStyleCnt="4" custScaleX="156013" custScaleY="116958" custLinFactNeighborX="-8839" custLinFactNeighborY="-14608">
        <dgm:presLayoutVars>
          <dgm:chPref val="3"/>
        </dgm:presLayoutVars>
      </dgm:prSet>
      <dgm:spPr/>
      <dgm:t>
        <a:bodyPr/>
        <a:lstStyle/>
        <a:p>
          <a:endParaRPr lang="en-US"/>
        </a:p>
      </dgm:t>
    </dgm:pt>
    <dgm:pt modelId="{71BCDCB5-C0A2-484B-AC2D-E39F01AB8DC7}" type="pres">
      <dgm:prSet presAssocID="{227F937E-3603-45F8-8AE1-2A1F96D0C550}" presName="rootConnector" presStyleLbl="node2" presStyleIdx="1" presStyleCnt="4"/>
      <dgm:spPr/>
      <dgm:t>
        <a:bodyPr/>
        <a:lstStyle/>
        <a:p>
          <a:endParaRPr lang="en-US"/>
        </a:p>
      </dgm:t>
    </dgm:pt>
    <dgm:pt modelId="{0726BCFD-21DA-4ED2-B52C-D0B7E0963DDE}" type="pres">
      <dgm:prSet presAssocID="{227F937E-3603-45F8-8AE1-2A1F96D0C550}" presName="hierChild4" presStyleCnt="0"/>
      <dgm:spPr/>
    </dgm:pt>
    <dgm:pt modelId="{EF1DF623-3734-4CD2-964F-71DE6BB128A5}" type="pres">
      <dgm:prSet presAssocID="{227F937E-3603-45F8-8AE1-2A1F96D0C550}" presName="hierChild5" presStyleCnt="0"/>
      <dgm:spPr/>
    </dgm:pt>
    <dgm:pt modelId="{DC061645-451F-46F8-A7C7-A0D5A208830A}" type="pres">
      <dgm:prSet presAssocID="{1276BA7A-E8F6-451C-B80D-15C6AC123171}" presName="Name37" presStyleLbl="parChTrans1D2" presStyleIdx="2" presStyleCnt="4" custSzX="839725" custSzY="249942"/>
      <dgm:spPr/>
      <dgm:t>
        <a:bodyPr/>
        <a:lstStyle/>
        <a:p>
          <a:endParaRPr lang="en-US"/>
        </a:p>
      </dgm:t>
    </dgm:pt>
    <dgm:pt modelId="{BE97E1F9-94F1-4F25-9452-9DEB3F5E0475}" type="pres">
      <dgm:prSet presAssocID="{F17EEF88-B915-4E7D-9378-CB82F4A2B6E4}" presName="hierRoot2" presStyleCnt="0">
        <dgm:presLayoutVars>
          <dgm:hierBranch val="init"/>
        </dgm:presLayoutVars>
      </dgm:prSet>
      <dgm:spPr/>
    </dgm:pt>
    <dgm:pt modelId="{C8E5786D-1DDC-4153-83CF-5A7EFCE018D6}" type="pres">
      <dgm:prSet presAssocID="{F17EEF88-B915-4E7D-9378-CB82F4A2B6E4}" presName="rootComposite" presStyleCnt="0"/>
      <dgm:spPr/>
    </dgm:pt>
    <dgm:pt modelId="{A900E217-DA66-4113-98A5-8B970B952F81}" type="pres">
      <dgm:prSet presAssocID="{F17EEF88-B915-4E7D-9378-CB82F4A2B6E4}" presName="rootText" presStyleLbl="node2" presStyleIdx="2" presStyleCnt="4" custScaleX="172530" custScaleY="108604" custLinFactNeighborX="972" custLinFactNeighborY="-21263">
        <dgm:presLayoutVars>
          <dgm:chPref val="3"/>
        </dgm:presLayoutVars>
      </dgm:prSet>
      <dgm:spPr/>
      <dgm:t>
        <a:bodyPr/>
        <a:lstStyle/>
        <a:p>
          <a:endParaRPr lang="en-US"/>
        </a:p>
      </dgm:t>
    </dgm:pt>
    <dgm:pt modelId="{ED83A0BA-6A11-45D8-B777-F59796EE90B2}" type="pres">
      <dgm:prSet presAssocID="{F17EEF88-B915-4E7D-9378-CB82F4A2B6E4}" presName="rootConnector" presStyleLbl="node2" presStyleIdx="2" presStyleCnt="4"/>
      <dgm:spPr/>
      <dgm:t>
        <a:bodyPr/>
        <a:lstStyle/>
        <a:p>
          <a:endParaRPr lang="en-US"/>
        </a:p>
      </dgm:t>
    </dgm:pt>
    <dgm:pt modelId="{842286E7-1CCD-4CE5-8599-021DB1C0E085}" type="pres">
      <dgm:prSet presAssocID="{F17EEF88-B915-4E7D-9378-CB82F4A2B6E4}" presName="hierChild4" presStyleCnt="0"/>
      <dgm:spPr/>
    </dgm:pt>
    <dgm:pt modelId="{51B1EE9C-983F-466F-B1B6-69D0A36D81CC}" type="pres">
      <dgm:prSet presAssocID="{F17EEF88-B915-4E7D-9378-CB82F4A2B6E4}" presName="hierChild5" presStyleCnt="0"/>
      <dgm:spPr/>
    </dgm:pt>
    <dgm:pt modelId="{EE93185D-37B8-4C47-B9D2-5A44CDCC3E61}" type="pres">
      <dgm:prSet presAssocID="{AF9DB4E2-5B70-4EA6-A44C-DCB8F363C70E}" presName="Name37" presStyleLbl="parChTrans1D2" presStyleIdx="3" presStyleCnt="4" custSzX="2519177" custSzY="249942"/>
      <dgm:spPr/>
      <dgm:t>
        <a:bodyPr/>
        <a:lstStyle/>
        <a:p>
          <a:endParaRPr lang="en-US"/>
        </a:p>
      </dgm:t>
    </dgm:pt>
    <dgm:pt modelId="{8B1C48CE-A918-43D2-B30C-4B258B1270B8}" type="pres">
      <dgm:prSet presAssocID="{4F246CC8-198D-4881-B1F0-5015B4D6CB2E}" presName="hierRoot2" presStyleCnt="0">
        <dgm:presLayoutVars>
          <dgm:hierBranch val="init"/>
        </dgm:presLayoutVars>
      </dgm:prSet>
      <dgm:spPr/>
    </dgm:pt>
    <dgm:pt modelId="{BFACD57F-F02E-41E8-8591-8127F8BF11E1}" type="pres">
      <dgm:prSet presAssocID="{4F246CC8-198D-4881-B1F0-5015B4D6CB2E}" presName="rootComposite" presStyleCnt="0"/>
      <dgm:spPr/>
    </dgm:pt>
    <dgm:pt modelId="{E9C31932-7258-465A-83ED-94E53BEB4E7B}" type="pres">
      <dgm:prSet presAssocID="{4F246CC8-198D-4881-B1F0-5015B4D6CB2E}" presName="rootText" presStyleLbl="node2" presStyleIdx="3" presStyleCnt="4" custScaleX="193607" custScaleY="113049" custLinFactNeighborX="-422" custLinFactNeighborY="-15880">
        <dgm:presLayoutVars>
          <dgm:chPref val="3"/>
        </dgm:presLayoutVars>
      </dgm:prSet>
      <dgm:spPr/>
      <dgm:t>
        <a:bodyPr/>
        <a:lstStyle/>
        <a:p>
          <a:endParaRPr lang="en-US"/>
        </a:p>
      </dgm:t>
    </dgm:pt>
    <dgm:pt modelId="{0B3BC659-FB77-4303-986E-13F437E278E1}" type="pres">
      <dgm:prSet presAssocID="{4F246CC8-198D-4881-B1F0-5015B4D6CB2E}" presName="rootConnector" presStyleLbl="node2" presStyleIdx="3" presStyleCnt="4"/>
      <dgm:spPr/>
      <dgm:t>
        <a:bodyPr/>
        <a:lstStyle/>
        <a:p>
          <a:endParaRPr lang="en-US"/>
        </a:p>
      </dgm:t>
    </dgm:pt>
    <dgm:pt modelId="{7CC5C363-E602-4464-B430-E530A44087CE}" type="pres">
      <dgm:prSet presAssocID="{4F246CC8-198D-4881-B1F0-5015B4D6CB2E}" presName="hierChild4" presStyleCnt="0"/>
      <dgm:spPr/>
    </dgm:pt>
    <dgm:pt modelId="{E6594613-4EF1-41FF-9F64-692CB822E59A}" type="pres">
      <dgm:prSet presAssocID="{4F246CC8-198D-4881-B1F0-5015B4D6CB2E}" presName="hierChild5" presStyleCnt="0"/>
      <dgm:spPr/>
    </dgm:pt>
    <dgm:pt modelId="{43EE5B9D-22AE-49D3-853B-7818A2DD0B81}" type="pres">
      <dgm:prSet presAssocID="{FF4DB9A6-F636-415A-ACA5-79F867BE57FB}" presName="hierChild3" presStyleCnt="0"/>
      <dgm:spPr/>
    </dgm:pt>
  </dgm:ptLst>
  <dgm:cxnLst>
    <dgm:cxn modelId="{A3FAC6ED-17E7-41CF-879B-1F192EA5636B}" type="presOf" srcId="{A00F059B-E676-452F-8A18-AAAF5DAAA185}" destId="{41B4F825-E0CD-44E3-AC66-E7C2643C756B}" srcOrd="1" destOrd="0" presId="urn:microsoft.com/office/officeart/2005/8/layout/orgChart1"/>
    <dgm:cxn modelId="{3497531F-07C9-40EA-8F14-3A00C6F438F2}" srcId="{FF4DB9A6-F636-415A-ACA5-79F867BE57FB}" destId="{F17EEF88-B915-4E7D-9378-CB82F4A2B6E4}" srcOrd="2" destOrd="0" parTransId="{1276BA7A-E8F6-451C-B80D-15C6AC123171}" sibTransId="{7D2023F2-CFD6-46B5-BD9A-6F7A3E07C96E}"/>
    <dgm:cxn modelId="{AD96EEFA-30FA-44DE-BA8D-5F41AF5F529C}" type="presOf" srcId="{F17EEF88-B915-4E7D-9378-CB82F4A2B6E4}" destId="{A900E217-DA66-4113-98A5-8B970B952F81}" srcOrd="0" destOrd="0" presId="urn:microsoft.com/office/officeart/2005/8/layout/orgChart1"/>
    <dgm:cxn modelId="{6EF96BF7-2D45-416C-A84B-A6AB18538BA4}" type="presOf" srcId="{BB49908D-309A-4742-9C83-BDD22D4CFAFD}" destId="{E702CDEB-C2BA-48F4-BDE5-6C8F0688E8BD}" srcOrd="0" destOrd="0" presId="urn:microsoft.com/office/officeart/2005/8/layout/orgChart1"/>
    <dgm:cxn modelId="{7C956640-AFAA-4EFE-B5EF-F4D0E3241025}" type="presOf" srcId="{1276BA7A-E8F6-451C-B80D-15C6AC123171}" destId="{DC061645-451F-46F8-A7C7-A0D5A208830A}" srcOrd="0" destOrd="0" presId="urn:microsoft.com/office/officeart/2005/8/layout/orgChart1"/>
    <dgm:cxn modelId="{B72DFF8C-C362-48BA-A171-85FB79900E61}" type="presOf" srcId="{4F246CC8-198D-4881-B1F0-5015B4D6CB2E}" destId="{E9C31932-7258-465A-83ED-94E53BEB4E7B}" srcOrd="0" destOrd="0" presId="urn:microsoft.com/office/officeart/2005/8/layout/orgChart1"/>
    <dgm:cxn modelId="{14CE179C-83DF-40B8-8E88-965FF9849B83}" type="presOf" srcId="{AF9DB4E2-5B70-4EA6-A44C-DCB8F363C70E}" destId="{EE93185D-37B8-4C47-B9D2-5A44CDCC3E61}" srcOrd="0" destOrd="0" presId="urn:microsoft.com/office/officeart/2005/8/layout/orgChart1"/>
    <dgm:cxn modelId="{5A3276BE-D631-429B-BFBD-BBEFC6B6494B}" srcId="{708EAC2E-7615-44B3-A1EE-8F929439918E}" destId="{FF4DB9A6-F636-415A-ACA5-79F867BE57FB}" srcOrd="0" destOrd="0" parTransId="{C467EECF-91C8-46CE-9087-36E6DD19DDEE}" sibTransId="{AC0D25F2-986C-4EBC-8B05-30FFCB616081}"/>
    <dgm:cxn modelId="{9ACD1CF5-9C22-4779-8B0F-B09FBAE234C0}" srcId="{FF4DB9A6-F636-415A-ACA5-79F867BE57FB}" destId="{227F937E-3603-45F8-8AE1-2A1F96D0C550}" srcOrd="1" destOrd="0" parTransId="{BB49908D-309A-4742-9C83-BDD22D4CFAFD}" sibTransId="{F3993489-069C-4788-BB7B-4125E1774F88}"/>
    <dgm:cxn modelId="{E87A54D8-C119-4A83-862F-66748186FABB}" type="presOf" srcId="{708EAC2E-7615-44B3-A1EE-8F929439918E}" destId="{322678EA-E2BE-4357-B0E3-0BDF94A18D22}" srcOrd="0" destOrd="0" presId="urn:microsoft.com/office/officeart/2005/8/layout/orgChart1"/>
    <dgm:cxn modelId="{B362A845-A608-40FB-8527-46846B1D3BA5}" srcId="{FF4DB9A6-F636-415A-ACA5-79F867BE57FB}" destId="{4F246CC8-198D-4881-B1F0-5015B4D6CB2E}" srcOrd="3" destOrd="0" parTransId="{AF9DB4E2-5B70-4EA6-A44C-DCB8F363C70E}" sibTransId="{823FBC99-41E9-425B-9571-A1F1A4793DC0}"/>
    <dgm:cxn modelId="{902CFF79-C45A-4A1B-A1E5-0CB8B7806C6D}" type="presOf" srcId="{FF4DB9A6-F636-415A-ACA5-79F867BE57FB}" destId="{C9573D9D-C48E-4200-B8CF-332AED6C2C12}" srcOrd="0" destOrd="0" presId="urn:microsoft.com/office/officeart/2005/8/layout/orgChart1"/>
    <dgm:cxn modelId="{B27E956E-2802-4035-8799-8CE9369D7120}" type="presOf" srcId="{227F937E-3603-45F8-8AE1-2A1F96D0C550}" destId="{6215AB2E-41AF-4ADF-AE5C-345B3D99A00B}" srcOrd="0" destOrd="0" presId="urn:microsoft.com/office/officeart/2005/8/layout/orgChart1"/>
    <dgm:cxn modelId="{81D6A04D-7BB3-43CC-8EA8-9E962F455C6F}" type="presOf" srcId="{4F246CC8-198D-4881-B1F0-5015B4D6CB2E}" destId="{0B3BC659-FB77-4303-986E-13F437E278E1}" srcOrd="1" destOrd="0" presId="urn:microsoft.com/office/officeart/2005/8/layout/orgChart1"/>
    <dgm:cxn modelId="{F4DF3A8C-B475-4FF4-B2FC-79EF5146C21F}" type="presOf" srcId="{F17EEF88-B915-4E7D-9378-CB82F4A2B6E4}" destId="{ED83A0BA-6A11-45D8-B777-F59796EE90B2}" srcOrd="1" destOrd="0" presId="urn:microsoft.com/office/officeart/2005/8/layout/orgChart1"/>
    <dgm:cxn modelId="{2770CE58-AD1B-4E36-8E0F-616AE29C5ABE}" srcId="{FF4DB9A6-F636-415A-ACA5-79F867BE57FB}" destId="{A00F059B-E676-452F-8A18-AAAF5DAAA185}" srcOrd="0" destOrd="0" parTransId="{5369AE34-2510-4D9B-934B-F81F59B70F4A}" sibTransId="{92B03962-EDDC-46E5-9700-2481609B6A0D}"/>
    <dgm:cxn modelId="{B6C667B5-FCB3-40F2-8B67-DF0FD28C16A4}" type="presOf" srcId="{5369AE34-2510-4D9B-934B-F81F59B70F4A}" destId="{C0A955D4-18DA-4DFB-9772-B58F7DB1B077}" srcOrd="0" destOrd="0" presId="urn:microsoft.com/office/officeart/2005/8/layout/orgChart1"/>
    <dgm:cxn modelId="{38FFD4BB-AEE3-48E1-B38F-E2544FD794CE}" type="presOf" srcId="{A00F059B-E676-452F-8A18-AAAF5DAAA185}" destId="{DA041816-0CE8-4EE0-8A87-793DD4844DE7}" srcOrd="0" destOrd="0" presId="urn:microsoft.com/office/officeart/2005/8/layout/orgChart1"/>
    <dgm:cxn modelId="{8F5759AC-39D7-4732-96BA-5760242FF881}" type="presOf" srcId="{FF4DB9A6-F636-415A-ACA5-79F867BE57FB}" destId="{6C3EBA5C-3097-4CE8-A1FD-6D17B059EFCA}" srcOrd="1" destOrd="0" presId="urn:microsoft.com/office/officeart/2005/8/layout/orgChart1"/>
    <dgm:cxn modelId="{B3F9438B-F122-4AA0-8205-337410DD9564}" type="presOf" srcId="{227F937E-3603-45F8-8AE1-2A1F96D0C550}" destId="{71BCDCB5-C0A2-484B-AC2D-E39F01AB8DC7}" srcOrd="1" destOrd="0" presId="urn:microsoft.com/office/officeart/2005/8/layout/orgChart1"/>
    <dgm:cxn modelId="{38992856-5703-4726-B4CB-A37D8A06CB5D}" type="presParOf" srcId="{322678EA-E2BE-4357-B0E3-0BDF94A18D22}" destId="{166F1270-AB28-42F1-B382-CF95CFC52697}" srcOrd="0" destOrd="0" presId="urn:microsoft.com/office/officeart/2005/8/layout/orgChart1"/>
    <dgm:cxn modelId="{E1DC24DB-BF75-4C38-B8C2-4A5704AC8A31}" type="presParOf" srcId="{166F1270-AB28-42F1-B382-CF95CFC52697}" destId="{A361BE3C-8225-46A8-841C-C8D171B1E33E}" srcOrd="0" destOrd="0" presId="urn:microsoft.com/office/officeart/2005/8/layout/orgChart1"/>
    <dgm:cxn modelId="{BF10C361-856E-41CF-BBC1-99BB80252066}" type="presParOf" srcId="{A361BE3C-8225-46A8-841C-C8D171B1E33E}" destId="{C9573D9D-C48E-4200-B8CF-332AED6C2C12}" srcOrd="0" destOrd="0" presId="urn:microsoft.com/office/officeart/2005/8/layout/orgChart1"/>
    <dgm:cxn modelId="{984BF8D9-8D9E-4CD1-A639-0B952A6A033C}" type="presParOf" srcId="{A361BE3C-8225-46A8-841C-C8D171B1E33E}" destId="{6C3EBA5C-3097-4CE8-A1FD-6D17B059EFCA}" srcOrd="1" destOrd="0" presId="urn:microsoft.com/office/officeart/2005/8/layout/orgChart1"/>
    <dgm:cxn modelId="{AEF5A57F-E449-489C-8803-90DB8E36D207}" type="presParOf" srcId="{166F1270-AB28-42F1-B382-CF95CFC52697}" destId="{19128A40-934E-4DF6-B3D1-E695BB901E0E}" srcOrd="1" destOrd="0" presId="urn:microsoft.com/office/officeart/2005/8/layout/orgChart1"/>
    <dgm:cxn modelId="{C91AB2C7-183C-4548-8079-343C8E955DBC}" type="presParOf" srcId="{19128A40-934E-4DF6-B3D1-E695BB901E0E}" destId="{C0A955D4-18DA-4DFB-9772-B58F7DB1B077}" srcOrd="0" destOrd="0" presId="urn:microsoft.com/office/officeart/2005/8/layout/orgChart1"/>
    <dgm:cxn modelId="{1D416D2A-1AAD-42AE-B86F-B97BB0E83088}" type="presParOf" srcId="{19128A40-934E-4DF6-B3D1-E695BB901E0E}" destId="{DE427168-7776-40F6-8843-E0E264B978DD}" srcOrd="1" destOrd="0" presId="urn:microsoft.com/office/officeart/2005/8/layout/orgChart1"/>
    <dgm:cxn modelId="{1AD22E07-1235-4C42-83F5-3E03D293B23A}" type="presParOf" srcId="{DE427168-7776-40F6-8843-E0E264B978DD}" destId="{49D45F36-78EC-4093-835A-0E8C6C2384C1}" srcOrd="0" destOrd="0" presId="urn:microsoft.com/office/officeart/2005/8/layout/orgChart1"/>
    <dgm:cxn modelId="{EF200EC3-BE96-4410-B70D-5DC500E5E473}" type="presParOf" srcId="{49D45F36-78EC-4093-835A-0E8C6C2384C1}" destId="{DA041816-0CE8-4EE0-8A87-793DD4844DE7}" srcOrd="0" destOrd="0" presId="urn:microsoft.com/office/officeart/2005/8/layout/orgChart1"/>
    <dgm:cxn modelId="{CDF883D0-A29B-4201-A436-A59E9EAE74B2}" type="presParOf" srcId="{49D45F36-78EC-4093-835A-0E8C6C2384C1}" destId="{41B4F825-E0CD-44E3-AC66-E7C2643C756B}" srcOrd="1" destOrd="0" presId="urn:microsoft.com/office/officeart/2005/8/layout/orgChart1"/>
    <dgm:cxn modelId="{C12298CB-7813-4BFC-8BA5-5EA8A8F1C8F8}" type="presParOf" srcId="{DE427168-7776-40F6-8843-E0E264B978DD}" destId="{24114A5B-888B-4D7B-BD87-14EDBB922719}" srcOrd="1" destOrd="0" presId="urn:microsoft.com/office/officeart/2005/8/layout/orgChart1"/>
    <dgm:cxn modelId="{1006C38F-679E-4FC5-A6A1-39BA75C4E8B7}" type="presParOf" srcId="{DE427168-7776-40F6-8843-E0E264B978DD}" destId="{B23A5516-6977-4367-9901-AC902FFC0127}" srcOrd="2" destOrd="0" presId="urn:microsoft.com/office/officeart/2005/8/layout/orgChart1"/>
    <dgm:cxn modelId="{2AF91849-2F2A-42C2-AFB5-AC4E3981B0AA}" type="presParOf" srcId="{19128A40-934E-4DF6-B3D1-E695BB901E0E}" destId="{E702CDEB-C2BA-48F4-BDE5-6C8F0688E8BD}" srcOrd="2" destOrd="0" presId="urn:microsoft.com/office/officeart/2005/8/layout/orgChart1"/>
    <dgm:cxn modelId="{483250C5-AB89-43A6-AEA9-CA81574B8DFD}" type="presParOf" srcId="{19128A40-934E-4DF6-B3D1-E695BB901E0E}" destId="{3A16EADF-FDE0-47D5-9A43-4AFBE231BF43}" srcOrd="3" destOrd="0" presId="urn:microsoft.com/office/officeart/2005/8/layout/orgChart1"/>
    <dgm:cxn modelId="{606F78A8-ECA5-46E0-A4AB-7B7670E4E0DF}" type="presParOf" srcId="{3A16EADF-FDE0-47D5-9A43-4AFBE231BF43}" destId="{49B0CE3E-CD65-4557-BAF1-290939648497}" srcOrd="0" destOrd="0" presId="urn:microsoft.com/office/officeart/2005/8/layout/orgChart1"/>
    <dgm:cxn modelId="{F6400CE8-8DB2-4246-A825-A7B6B1F605FA}" type="presParOf" srcId="{49B0CE3E-CD65-4557-BAF1-290939648497}" destId="{6215AB2E-41AF-4ADF-AE5C-345B3D99A00B}" srcOrd="0" destOrd="0" presId="urn:microsoft.com/office/officeart/2005/8/layout/orgChart1"/>
    <dgm:cxn modelId="{19EB9ED9-F398-4AAB-BAA6-2F03447A66A7}" type="presParOf" srcId="{49B0CE3E-CD65-4557-BAF1-290939648497}" destId="{71BCDCB5-C0A2-484B-AC2D-E39F01AB8DC7}" srcOrd="1" destOrd="0" presId="urn:microsoft.com/office/officeart/2005/8/layout/orgChart1"/>
    <dgm:cxn modelId="{934589C7-0D8B-4575-8485-56045C1DEC91}" type="presParOf" srcId="{3A16EADF-FDE0-47D5-9A43-4AFBE231BF43}" destId="{0726BCFD-21DA-4ED2-B52C-D0B7E0963DDE}" srcOrd="1" destOrd="0" presId="urn:microsoft.com/office/officeart/2005/8/layout/orgChart1"/>
    <dgm:cxn modelId="{52ACDF31-5AAA-43A0-9F8A-13F9A9BEE687}" type="presParOf" srcId="{3A16EADF-FDE0-47D5-9A43-4AFBE231BF43}" destId="{EF1DF623-3734-4CD2-964F-71DE6BB128A5}" srcOrd="2" destOrd="0" presId="urn:microsoft.com/office/officeart/2005/8/layout/orgChart1"/>
    <dgm:cxn modelId="{F02D339F-9F7E-4AB3-9287-C3D99160B5EA}" type="presParOf" srcId="{19128A40-934E-4DF6-B3D1-E695BB901E0E}" destId="{DC061645-451F-46F8-A7C7-A0D5A208830A}" srcOrd="4" destOrd="0" presId="urn:microsoft.com/office/officeart/2005/8/layout/orgChart1"/>
    <dgm:cxn modelId="{8854CDFD-44CB-48BA-B2B6-01215D471AC7}" type="presParOf" srcId="{19128A40-934E-4DF6-B3D1-E695BB901E0E}" destId="{BE97E1F9-94F1-4F25-9452-9DEB3F5E0475}" srcOrd="5" destOrd="0" presId="urn:microsoft.com/office/officeart/2005/8/layout/orgChart1"/>
    <dgm:cxn modelId="{6E75132F-F693-401D-BA7D-E5BBF528506E}" type="presParOf" srcId="{BE97E1F9-94F1-4F25-9452-9DEB3F5E0475}" destId="{C8E5786D-1DDC-4153-83CF-5A7EFCE018D6}" srcOrd="0" destOrd="0" presId="urn:microsoft.com/office/officeart/2005/8/layout/orgChart1"/>
    <dgm:cxn modelId="{4D44E1AE-7DD1-4E5B-8B47-129C6D2B4F44}" type="presParOf" srcId="{C8E5786D-1DDC-4153-83CF-5A7EFCE018D6}" destId="{A900E217-DA66-4113-98A5-8B970B952F81}" srcOrd="0" destOrd="0" presId="urn:microsoft.com/office/officeart/2005/8/layout/orgChart1"/>
    <dgm:cxn modelId="{07C0DBA4-049C-409F-A86B-109165917712}" type="presParOf" srcId="{C8E5786D-1DDC-4153-83CF-5A7EFCE018D6}" destId="{ED83A0BA-6A11-45D8-B777-F59796EE90B2}" srcOrd="1" destOrd="0" presId="urn:microsoft.com/office/officeart/2005/8/layout/orgChart1"/>
    <dgm:cxn modelId="{F600EA88-62E7-4764-AE32-E0E26E0E08EA}" type="presParOf" srcId="{BE97E1F9-94F1-4F25-9452-9DEB3F5E0475}" destId="{842286E7-1CCD-4CE5-8599-021DB1C0E085}" srcOrd="1" destOrd="0" presId="urn:microsoft.com/office/officeart/2005/8/layout/orgChart1"/>
    <dgm:cxn modelId="{852C73A8-C4F9-4562-9CF5-DDEA84DE051C}" type="presParOf" srcId="{BE97E1F9-94F1-4F25-9452-9DEB3F5E0475}" destId="{51B1EE9C-983F-466F-B1B6-69D0A36D81CC}" srcOrd="2" destOrd="0" presId="urn:microsoft.com/office/officeart/2005/8/layout/orgChart1"/>
    <dgm:cxn modelId="{0B1F1309-6786-42EF-A66D-6695FA6C3985}" type="presParOf" srcId="{19128A40-934E-4DF6-B3D1-E695BB901E0E}" destId="{EE93185D-37B8-4C47-B9D2-5A44CDCC3E61}" srcOrd="6" destOrd="0" presId="urn:microsoft.com/office/officeart/2005/8/layout/orgChart1"/>
    <dgm:cxn modelId="{4A32653A-EB26-47AF-8D7F-8F8E9ED9857B}" type="presParOf" srcId="{19128A40-934E-4DF6-B3D1-E695BB901E0E}" destId="{8B1C48CE-A918-43D2-B30C-4B258B1270B8}" srcOrd="7" destOrd="0" presId="urn:microsoft.com/office/officeart/2005/8/layout/orgChart1"/>
    <dgm:cxn modelId="{A75FDB72-DCB2-42EB-AF84-9B23B57353FB}" type="presParOf" srcId="{8B1C48CE-A918-43D2-B30C-4B258B1270B8}" destId="{BFACD57F-F02E-41E8-8591-8127F8BF11E1}" srcOrd="0" destOrd="0" presId="urn:microsoft.com/office/officeart/2005/8/layout/orgChart1"/>
    <dgm:cxn modelId="{5F037BC9-B897-4B40-A379-307A2214B3C8}" type="presParOf" srcId="{BFACD57F-F02E-41E8-8591-8127F8BF11E1}" destId="{E9C31932-7258-465A-83ED-94E53BEB4E7B}" srcOrd="0" destOrd="0" presId="urn:microsoft.com/office/officeart/2005/8/layout/orgChart1"/>
    <dgm:cxn modelId="{525A6043-952D-4DF8-B2C5-E2A3CC6BD7C7}" type="presParOf" srcId="{BFACD57F-F02E-41E8-8591-8127F8BF11E1}" destId="{0B3BC659-FB77-4303-986E-13F437E278E1}" srcOrd="1" destOrd="0" presId="urn:microsoft.com/office/officeart/2005/8/layout/orgChart1"/>
    <dgm:cxn modelId="{DC167392-992A-4180-B07F-89A6729B2E58}" type="presParOf" srcId="{8B1C48CE-A918-43D2-B30C-4B258B1270B8}" destId="{7CC5C363-E602-4464-B430-E530A44087CE}" srcOrd="1" destOrd="0" presId="urn:microsoft.com/office/officeart/2005/8/layout/orgChart1"/>
    <dgm:cxn modelId="{EE00A80E-C74B-4DB4-9C24-D697AB0FCDF5}" type="presParOf" srcId="{8B1C48CE-A918-43D2-B30C-4B258B1270B8}" destId="{E6594613-4EF1-41FF-9F64-692CB822E59A}" srcOrd="2" destOrd="0" presId="urn:microsoft.com/office/officeart/2005/8/layout/orgChart1"/>
    <dgm:cxn modelId="{362236DD-CE92-4B0C-96D4-8B6A3B81E5DD}" type="presParOf" srcId="{166F1270-AB28-42F1-B382-CF95CFC52697}" destId="{43EE5B9D-22AE-49D3-853B-7818A2DD0B8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12CC2C-7C55-41F6-9229-B5252281A48F}">
      <dsp:nvSpPr>
        <dsp:cNvPr id="0" name=""/>
        <dsp:cNvSpPr/>
      </dsp:nvSpPr>
      <dsp:spPr>
        <a:xfrm>
          <a:off x="6661857" y="2342411"/>
          <a:ext cx="92669" cy="3840041"/>
        </a:xfrm>
        <a:custGeom>
          <a:avLst/>
          <a:gdLst/>
          <a:ahLst/>
          <a:cxnLst/>
          <a:rect l="0" t="0" r="0" b="0"/>
          <a:pathLst>
            <a:path>
              <a:moveTo>
                <a:pt x="0" y="0"/>
              </a:moveTo>
              <a:lnTo>
                <a:pt x="0" y="3840041"/>
              </a:lnTo>
              <a:lnTo>
                <a:pt x="92669" y="384004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CE1437-AC04-4746-AB21-48EC894BB5E3}">
      <dsp:nvSpPr>
        <dsp:cNvPr id="0" name=""/>
        <dsp:cNvSpPr/>
      </dsp:nvSpPr>
      <dsp:spPr>
        <a:xfrm>
          <a:off x="6616137" y="2342411"/>
          <a:ext cx="91440" cy="3244776"/>
        </a:xfrm>
        <a:custGeom>
          <a:avLst/>
          <a:gdLst/>
          <a:ahLst/>
          <a:cxnLst/>
          <a:rect l="0" t="0" r="0" b="0"/>
          <a:pathLst>
            <a:path>
              <a:moveTo>
                <a:pt x="45720" y="0"/>
              </a:moveTo>
              <a:lnTo>
                <a:pt x="45720" y="3244776"/>
              </a:lnTo>
              <a:lnTo>
                <a:pt x="122806" y="32447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B4B4BF8-48E9-4132-8492-0B7B02FD98AE}">
      <dsp:nvSpPr>
        <dsp:cNvPr id="0" name=""/>
        <dsp:cNvSpPr/>
      </dsp:nvSpPr>
      <dsp:spPr>
        <a:xfrm>
          <a:off x="6616137" y="2342411"/>
          <a:ext cx="91440" cy="1694227"/>
        </a:xfrm>
        <a:custGeom>
          <a:avLst/>
          <a:gdLst/>
          <a:ahLst/>
          <a:cxnLst/>
          <a:rect l="0" t="0" r="0" b="0"/>
          <a:pathLst>
            <a:path>
              <a:moveTo>
                <a:pt x="45720" y="0"/>
              </a:moveTo>
              <a:lnTo>
                <a:pt x="45720" y="1694227"/>
              </a:lnTo>
              <a:lnTo>
                <a:pt x="127564" y="169422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C8D6E4-22AA-4289-A6A8-053E16267615}">
      <dsp:nvSpPr>
        <dsp:cNvPr id="0" name=""/>
        <dsp:cNvSpPr/>
      </dsp:nvSpPr>
      <dsp:spPr>
        <a:xfrm>
          <a:off x="6661857" y="2342411"/>
          <a:ext cx="109805" cy="2713839"/>
        </a:xfrm>
        <a:custGeom>
          <a:avLst/>
          <a:gdLst/>
          <a:ahLst/>
          <a:cxnLst/>
          <a:rect l="0" t="0" r="0" b="0"/>
          <a:pathLst>
            <a:path>
              <a:moveTo>
                <a:pt x="0" y="0"/>
              </a:moveTo>
              <a:lnTo>
                <a:pt x="0" y="2713839"/>
              </a:lnTo>
              <a:lnTo>
                <a:pt x="109805" y="271383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7C9F29-338A-4D5D-9826-4461AB7FDE3A}">
      <dsp:nvSpPr>
        <dsp:cNvPr id="0" name=""/>
        <dsp:cNvSpPr/>
      </dsp:nvSpPr>
      <dsp:spPr>
        <a:xfrm>
          <a:off x="6661857" y="2342411"/>
          <a:ext cx="103265" cy="2292635"/>
        </a:xfrm>
        <a:custGeom>
          <a:avLst/>
          <a:gdLst/>
          <a:ahLst/>
          <a:cxnLst/>
          <a:rect l="0" t="0" r="0" b="0"/>
          <a:pathLst>
            <a:path>
              <a:moveTo>
                <a:pt x="0" y="0"/>
              </a:moveTo>
              <a:lnTo>
                <a:pt x="0" y="2292635"/>
              </a:lnTo>
              <a:lnTo>
                <a:pt x="103265" y="229263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110989-D041-4965-BD67-B911C6C29409}">
      <dsp:nvSpPr>
        <dsp:cNvPr id="0" name=""/>
        <dsp:cNvSpPr/>
      </dsp:nvSpPr>
      <dsp:spPr>
        <a:xfrm>
          <a:off x="6616137" y="2342411"/>
          <a:ext cx="91440" cy="1142463"/>
        </a:xfrm>
        <a:custGeom>
          <a:avLst/>
          <a:gdLst/>
          <a:ahLst/>
          <a:cxnLst/>
          <a:rect l="0" t="0" r="0" b="0"/>
          <a:pathLst>
            <a:path>
              <a:moveTo>
                <a:pt x="45720" y="0"/>
              </a:moveTo>
              <a:lnTo>
                <a:pt x="45720" y="1142463"/>
              </a:lnTo>
              <a:lnTo>
                <a:pt x="127648" y="114246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F36DDA-AC9A-421F-ABDE-D64BA6ABA7CF}">
      <dsp:nvSpPr>
        <dsp:cNvPr id="0" name=""/>
        <dsp:cNvSpPr/>
      </dsp:nvSpPr>
      <dsp:spPr>
        <a:xfrm>
          <a:off x="6661857" y="2342411"/>
          <a:ext cx="108599" cy="599231"/>
        </a:xfrm>
        <a:custGeom>
          <a:avLst/>
          <a:gdLst/>
          <a:ahLst/>
          <a:cxnLst/>
          <a:rect l="0" t="0" r="0" b="0"/>
          <a:pathLst>
            <a:path>
              <a:moveTo>
                <a:pt x="0" y="0"/>
              </a:moveTo>
              <a:lnTo>
                <a:pt x="0" y="599231"/>
              </a:lnTo>
              <a:lnTo>
                <a:pt x="108599" y="5992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93185D-37B8-4C47-B9D2-5A44CDCC3E61}">
      <dsp:nvSpPr>
        <dsp:cNvPr id="0" name=""/>
        <dsp:cNvSpPr/>
      </dsp:nvSpPr>
      <dsp:spPr>
        <a:xfrm>
          <a:off x="4366348" y="1027815"/>
          <a:ext cx="3109101" cy="707114"/>
        </a:xfrm>
        <a:custGeom>
          <a:avLst/>
          <a:gdLst/>
          <a:ahLst/>
          <a:cxnLst/>
          <a:rect l="0" t="0" r="0" b="0"/>
          <a:pathLst>
            <a:path>
              <a:moveTo>
                <a:pt x="0" y="0"/>
              </a:moveTo>
              <a:lnTo>
                <a:pt x="0" y="673153"/>
              </a:lnTo>
              <a:lnTo>
                <a:pt x="3109101" y="673153"/>
              </a:lnTo>
              <a:lnTo>
                <a:pt x="3109101" y="70711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7DBF0E-CDCB-4260-BC0F-92F3F6CE8B4F}">
      <dsp:nvSpPr>
        <dsp:cNvPr id="0" name=""/>
        <dsp:cNvSpPr/>
      </dsp:nvSpPr>
      <dsp:spPr>
        <a:xfrm>
          <a:off x="4542124" y="2324188"/>
          <a:ext cx="135040" cy="4055910"/>
        </a:xfrm>
        <a:custGeom>
          <a:avLst/>
          <a:gdLst/>
          <a:ahLst/>
          <a:cxnLst/>
          <a:rect l="0" t="0" r="0" b="0"/>
          <a:pathLst>
            <a:path>
              <a:moveTo>
                <a:pt x="0" y="0"/>
              </a:moveTo>
              <a:lnTo>
                <a:pt x="0" y="4055910"/>
              </a:lnTo>
              <a:lnTo>
                <a:pt x="135040" y="405591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146883-AE5E-4CDE-BC3B-A1B46D10395A}">
      <dsp:nvSpPr>
        <dsp:cNvPr id="0" name=""/>
        <dsp:cNvSpPr/>
      </dsp:nvSpPr>
      <dsp:spPr>
        <a:xfrm>
          <a:off x="4542124" y="2324188"/>
          <a:ext cx="143540" cy="3653086"/>
        </a:xfrm>
        <a:custGeom>
          <a:avLst/>
          <a:gdLst/>
          <a:ahLst/>
          <a:cxnLst/>
          <a:rect l="0" t="0" r="0" b="0"/>
          <a:pathLst>
            <a:path>
              <a:moveTo>
                <a:pt x="0" y="0"/>
              </a:moveTo>
              <a:lnTo>
                <a:pt x="0" y="3653086"/>
              </a:lnTo>
              <a:lnTo>
                <a:pt x="143540" y="365308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299DA5-0422-49AE-9FE9-880125426972}">
      <dsp:nvSpPr>
        <dsp:cNvPr id="0" name=""/>
        <dsp:cNvSpPr/>
      </dsp:nvSpPr>
      <dsp:spPr>
        <a:xfrm>
          <a:off x="4542124" y="2324188"/>
          <a:ext cx="146131" cy="3095210"/>
        </a:xfrm>
        <a:custGeom>
          <a:avLst/>
          <a:gdLst/>
          <a:ahLst/>
          <a:cxnLst/>
          <a:rect l="0" t="0" r="0" b="0"/>
          <a:pathLst>
            <a:path>
              <a:moveTo>
                <a:pt x="0" y="0"/>
              </a:moveTo>
              <a:lnTo>
                <a:pt x="0" y="3095210"/>
              </a:lnTo>
              <a:lnTo>
                <a:pt x="146131" y="309521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C2E1A1-82ED-4424-89B6-D04DA51B448A}">
      <dsp:nvSpPr>
        <dsp:cNvPr id="0" name=""/>
        <dsp:cNvSpPr/>
      </dsp:nvSpPr>
      <dsp:spPr>
        <a:xfrm>
          <a:off x="4542124" y="2324188"/>
          <a:ext cx="144740" cy="2295331"/>
        </a:xfrm>
        <a:custGeom>
          <a:avLst/>
          <a:gdLst/>
          <a:ahLst/>
          <a:cxnLst/>
          <a:rect l="0" t="0" r="0" b="0"/>
          <a:pathLst>
            <a:path>
              <a:moveTo>
                <a:pt x="0" y="0"/>
              </a:moveTo>
              <a:lnTo>
                <a:pt x="0" y="2295331"/>
              </a:lnTo>
              <a:lnTo>
                <a:pt x="144740" y="229533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6AA307-A460-4472-A9CB-B89C762AA706}">
      <dsp:nvSpPr>
        <dsp:cNvPr id="0" name=""/>
        <dsp:cNvSpPr/>
      </dsp:nvSpPr>
      <dsp:spPr>
        <a:xfrm>
          <a:off x="4542124" y="2324188"/>
          <a:ext cx="130315" cy="1852980"/>
        </a:xfrm>
        <a:custGeom>
          <a:avLst/>
          <a:gdLst/>
          <a:ahLst/>
          <a:cxnLst/>
          <a:rect l="0" t="0" r="0" b="0"/>
          <a:pathLst>
            <a:path>
              <a:moveTo>
                <a:pt x="0" y="0"/>
              </a:moveTo>
              <a:lnTo>
                <a:pt x="0" y="1852980"/>
              </a:lnTo>
              <a:lnTo>
                <a:pt x="130315" y="185298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56AEBE-C2FC-4BB1-90A6-3373D600094D}">
      <dsp:nvSpPr>
        <dsp:cNvPr id="0" name=""/>
        <dsp:cNvSpPr/>
      </dsp:nvSpPr>
      <dsp:spPr>
        <a:xfrm>
          <a:off x="4542124" y="2324188"/>
          <a:ext cx="108447" cy="1329251"/>
        </a:xfrm>
        <a:custGeom>
          <a:avLst/>
          <a:gdLst/>
          <a:ahLst/>
          <a:cxnLst/>
          <a:rect l="0" t="0" r="0" b="0"/>
          <a:pathLst>
            <a:path>
              <a:moveTo>
                <a:pt x="0" y="0"/>
              </a:moveTo>
              <a:lnTo>
                <a:pt x="0" y="1329251"/>
              </a:lnTo>
              <a:lnTo>
                <a:pt x="108447" y="132925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4E30F02-7D97-4E28-90D4-DAD377E0EE08}">
      <dsp:nvSpPr>
        <dsp:cNvPr id="0" name=""/>
        <dsp:cNvSpPr/>
      </dsp:nvSpPr>
      <dsp:spPr>
        <a:xfrm>
          <a:off x="4542124" y="2324188"/>
          <a:ext cx="108411" cy="729920"/>
        </a:xfrm>
        <a:custGeom>
          <a:avLst/>
          <a:gdLst/>
          <a:ahLst/>
          <a:cxnLst/>
          <a:rect l="0" t="0" r="0" b="0"/>
          <a:pathLst>
            <a:path>
              <a:moveTo>
                <a:pt x="0" y="0"/>
              </a:moveTo>
              <a:lnTo>
                <a:pt x="0" y="729920"/>
              </a:lnTo>
              <a:lnTo>
                <a:pt x="108411" y="7299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061645-451F-46F8-A7C7-A0D5A208830A}">
      <dsp:nvSpPr>
        <dsp:cNvPr id="0" name=""/>
        <dsp:cNvSpPr/>
      </dsp:nvSpPr>
      <dsp:spPr>
        <a:xfrm>
          <a:off x="4366348" y="1027815"/>
          <a:ext cx="989368" cy="716059"/>
        </a:xfrm>
        <a:custGeom>
          <a:avLst/>
          <a:gdLst/>
          <a:ahLst/>
          <a:cxnLst/>
          <a:rect l="0" t="0" r="0" b="0"/>
          <a:pathLst>
            <a:path>
              <a:moveTo>
                <a:pt x="0" y="0"/>
              </a:moveTo>
              <a:lnTo>
                <a:pt x="0" y="682098"/>
              </a:lnTo>
              <a:lnTo>
                <a:pt x="989368" y="682098"/>
              </a:lnTo>
              <a:lnTo>
                <a:pt x="989368" y="71605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51E1DD-4277-4CFF-98CF-3CC08354AEE5}">
      <dsp:nvSpPr>
        <dsp:cNvPr id="0" name=""/>
        <dsp:cNvSpPr/>
      </dsp:nvSpPr>
      <dsp:spPr>
        <a:xfrm>
          <a:off x="2333131" y="2312303"/>
          <a:ext cx="144394" cy="3539816"/>
        </a:xfrm>
        <a:custGeom>
          <a:avLst/>
          <a:gdLst/>
          <a:ahLst/>
          <a:cxnLst/>
          <a:rect l="0" t="0" r="0" b="0"/>
          <a:pathLst>
            <a:path>
              <a:moveTo>
                <a:pt x="0" y="0"/>
              </a:moveTo>
              <a:lnTo>
                <a:pt x="0" y="3539816"/>
              </a:lnTo>
              <a:lnTo>
                <a:pt x="144394" y="353981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3414E55-DD24-463C-9871-DA84E2A576A1}">
      <dsp:nvSpPr>
        <dsp:cNvPr id="0" name=""/>
        <dsp:cNvSpPr/>
      </dsp:nvSpPr>
      <dsp:spPr>
        <a:xfrm>
          <a:off x="2333131" y="2312303"/>
          <a:ext cx="164865" cy="3099866"/>
        </a:xfrm>
        <a:custGeom>
          <a:avLst/>
          <a:gdLst/>
          <a:ahLst/>
          <a:cxnLst/>
          <a:rect l="0" t="0" r="0" b="0"/>
          <a:pathLst>
            <a:path>
              <a:moveTo>
                <a:pt x="0" y="0"/>
              </a:moveTo>
              <a:lnTo>
                <a:pt x="0" y="3099866"/>
              </a:lnTo>
              <a:lnTo>
                <a:pt x="164865" y="309986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6C41C1-527A-42A4-B880-C42179E6714D}">
      <dsp:nvSpPr>
        <dsp:cNvPr id="0" name=""/>
        <dsp:cNvSpPr/>
      </dsp:nvSpPr>
      <dsp:spPr>
        <a:xfrm>
          <a:off x="2333131" y="2312303"/>
          <a:ext cx="100021" cy="2339950"/>
        </a:xfrm>
        <a:custGeom>
          <a:avLst/>
          <a:gdLst/>
          <a:ahLst/>
          <a:cxnLst/>
          <a:rect l="0" t="0" r="0" b="0"/>
          <a:pathLst>
            <a:path>
              <a:moveTo>
                <a:pt x="0" y="0"/>
              </a:moveTo>
              <a:lnTo>
                <a:pt x="0" y="2339950"/>
              </a:lnTo>
              <a:lnTo>
                <a:pt x="100021" y="233995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97F684-1969-4DC0-870E-FF5E358CF265}">
      <dsp:nvSpPr>
        <dsp:cNvPr id="0" name=""/>
        <dsp:cNvSpPr/>
      </dsp:nvSpPr>
      <dsp:spPr>
        <a:xfrm>
          <a:off x="2333131" y="2312303"/>
          <a:ext cx="100018" cy="1906787"/>
        </a:xfrm>
        <a:custGeom>
          <a:avLst/>
          <a:gdLst/>
          <a:ahLst/>
          <a:cxnLst/>
          <a:rect l="0" t="0" r="0" b="0"/>
          <a:pathLst>
            <a:path>
              <a:moveTo>
                <a:pt x="0" y="0"/>
              </a:moveTo>
              <a:lnTo>
                <a:pt x="0" y="1906787"/>
              </a:lnTo>
              <a:lnTo>
                <a:pt x="100018" y="190678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7AD561-BE1D-403B-B6F0-82C071AA2AB6}">
      <dsp:nvSpPr>
        <dsp:cNvPr id="0" name=""/>
        <dsp:cNvSpPr/>
      </dsp:nvSpPr>
      <dsp:spPr>
        <a:xfrm>
          <a:off x="2333131" y="2312303"/>
          <a:ext cx="99944" cy="1155941"/>
        </a:xfrm>
        <a:custGeom>
          <a:avLst/>
          <a:gdLst/>
          <a:ahLst/>
          <a:cxnLst/>
          <a:rect l="0" t="0" r="0" b="0"/>
          <a:pathLst>
            <a:path>
              <a:moveTo>
                <a:pt x="0" y="0"/>
              </a:moveTo>
              <a:lnTo>
                <a:pt x="0" y="1155941"/>
              </a:lnTo>
              <a:lnTo>
                <a:pt x="99944" y="115594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B6BCFB-0E6E-4CE2-8945-78B43A721F5D}">
      <dsp:nvSpPr>
        <dsp:cNvPr id="0" name=""/>
        <dsp:cNvSpPr/>
      </dsp:nvSpPr>
      <dsp:spPr>
        <a:xfrm>
          <a:off x="2287411" y="2312303"/>
          <a:ext cx="91440" cy="578059"/>
        </a:xfrm>
        <a:custGeom>
          <a:avLst/>
          <a:gdLst/>
          <a:ahLst/>
          <a:cxnLst/>
          <a:rect l="0" t="0" r="0" b="0"/>
          <a:pathLst>
            <a:path>
              <a:moveTo>
                <a:pt x="45720" y="0"/>
              </a:moveTo>
              <a:lnTo>
                <a:pt x="45720" y="578059"/>
              </a:lnTo>
              <a:lnTo>
                <a:pt x="119138" y="5780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87BA61A-8FD7-49C8-9C74-DD0EBA692800}">
      <dsp:nvSpPr>
        <dsp:cNvPr id="0" name=""/>
        <dsp:cNvSpPr/>
      </dsp:nvSpPr>
      <dsp:spPr>
        <a:xfrm>
          <a:off x="3146724" y="1027815"/>
          <a:ext cx="1219624" cy="715993"/>
        </a:xfrm>
        <a:custGeom>
          <a:avLst/>
          <a:gdLst/>
          <a:ahLst/>
          <a:cxnLst/>
          <a:rect l="0" t="0" r="0" b="0"/>
          <a:pathLst>
            <a:path>
              <a:moveTo>
                <a:pt x="1219624" y="0"/>
              </a:moveTo>
              <a:lnTo>
                <a:pt x="1219624" y="682032"/>
              </a:lnTo>
              <a:lnTo>
                <a:pt x="0" y="682032"/>
              </a:lnTo>
              <a:lnTo>
                <a:pt x="0" y="7159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7F667A-DF7E-4D7C-A751-F4D0366600E5}">
      <dsp:nvSpPr>
        <dsp:cNvPr id="0" name=""/>
        <dsp:cNvSpPr/>
      </dsp:nvSpPr>
      <dsp:spPr>
        <a:xfrm>
          <a:off x="185507" y="2334837"/>
          <a:ext cx="91440" cy="3416399"/>
        </a:xfrm>
        <a:custGeom>
          <a:avLst/>
          <a:gdLst/>
          <a:ahLst/>
          <a:cxnLst/>
          <a:rect l="0" t="0" r="0" b="0"/>
          <a:pathLst>
            <a:path>
              <a:moveTo>
                <a:pt x="45720" y="0"/>
              </a:moveTo>
              <a:lnTo>
                <a:pt x="45720" y="3416399"/>
              </a:lnTo>
              <a:lnTo>
                <a:pt x="92393" y="341639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4343E3-0511-492B-92F5-6E5E67BA3596}">
      <dsp:nvSpPr>
        <dsp:cNvPr id="0" name=""/>
        <dsp:cNvSpPr/>
      </dsp:nvSpPr>
      <dsp:spPr>
        <a:xfrm>
          <a:off x="185507" y="2334837"/>
          <a:ext cx="91440" cy="2579183"/>
        </a:xfrm>
        <a:custGeom>
          <a:avLst/>
          <a:gdLst/>
          <a:ahLst/>
          <a:cxnLst/>
          <a:rect l="0" t="0" r="0" b="0"/>
          <a:pathLst>
            <a:path>
              <a:moveTo>
                <a:pt x="45720" y="0"/>
              </a:moveTo>
              <a:lnTo>
                <a:pt x="45720" y="2579183"/>
              </a:lnTo>
              <a:lnTo>
                <a:pt x="118993" y="257918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DA727D-4395-4166-9227-2CC49D2E7EC0}">
      <dsp:nvSpPr>
        <dsp:cNvPr id="0" name=""/>
        <dsp:cNvSpPr/>
      </dsp:nvSpPr>
      <dsp:spPr>
        <a:xfrm>
          <a:off x="185507" y="2334837"/>
          <a:ext cx="91440" cy="2058904"/>
        </a:xfrm>
        <a:custGeom>
          <a:avLst/>
          <a:gdLst/>
          <a:ahLst/>
          <a:cxnLst/>
          <a:rect l="0" t="0" r="0" b="0"/>
          <a:pathLst>
            <a:path>
              <a:moveTo>
                <a:pt x="45720" y="0"/>
              </a:moveTo>
              <a:lnTo>
                <a:pt x="45720" y="2058904"/>
              </a:lnTo>
              <a:lnTo>
                <a:pt x="111155" y="205890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F5EB8E-C231-4E1D-A1C5-7A6203CCC526}">
      <dsp:nvSpPr>
        <dsp:cNvPr id="0" name=""/>
        <dsp:cNvSpPr/>
      </dsp:nvSpPr>
      <dsp:spPr>
        <a:xfrm>
          <a:off x="185507" y="2334837"/>
          <a:ext cx="91440" cy="1545140"/>
        </a:xfrm>
        <a:custGeom>
          <a:avLst/>
          <a:gdLst/>
          <a:ahLst/>
          <a:cxnLst/>
          <a:rect l="0" t="0" r="0" b="0"/>
          <a:pathLst>
            <a:path>
              <a:moveTo>
                <a:pt x="45720" y="0"/>
              </a:moveTo>
              <a:lnTo>
                <a:pt x="45720" y="1545140"/>
              </a:lnTo>
              <a:lnTo>
                <a:pt x="128877" y="154514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0F55C6-3343-4FCE-8153-5DC07B01EEB3}">
      <dsp:nvSpPr>
        <dsp:cNvPr id="0" name=""/>
        <dsp:cNvSpPr/>
      </dsp:nvSpPr>
      <dsp:spPr>
        <a:xfrm>
          <a:off x="185507" y="2334837"/>
          <a:ext cx="91440" cy="787686"/>
        </a:xfrm>
        <a:custGeom>
          <a:avLst/>
          <a:gdLst/>
          <a:ahLst/>
          <a:cxnLst/>
          <a:rect l="0" t="0" r="0" b="0"/>
          <a:pathLst>
            <a:path>
              <a:moveTo>
                <a:pt x="45720" y="0"/>
              </a:moveTo>
              <a:lnTo>
                <a:pt x="45720" y="787686"/>
              </a:lnTo>
              <a:lnTo>
                <a:pt x="102238" y="78768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E020590-1ACD-4FC4-BA3D-CCB4D10629CA}">
      <dsp:nvSpPr>
        <dsp:cNvPr id="0" name=""/>
        <dsp:cNvSpPr/>
      </dsp:nvSpPr>
      <dsp:spPr>
        <a:xfrm>
          <a:off x="185507" y="2334837"/>
          <a:ext cx="91440" cy="366564"/>
        </a:xfrm>
        <a:custGeom>
          <a:avLst/>
          <a:gdLst/>
          <a:ahLst/>
          <a:cxnLst/>
          <a:rect l="0" t="0" r="0" b="0"/>
          <a:pathLst>
            <a:path>
              <a:moveTo>
                <a:pt x="45720" y="0"/>
              </a:moveTo>
              <a:lnTo>
                <a:pt x="45720" y="366564"/>
              </a:lnTo>
              <a:lnTo>
                <a:pt x="84484" y="36656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A955D4-18DA-4DFB-9772-B58F7DB1B077}">
      <dsp:nvSpPr>
        <dsp:cNvPr id="0" name=""/>
        <dsp:cNvSpPr/>
      </dsp:nvSpPr>
      <dsp:spPr>
        <a:xfrm>
          <a:off x="1044819" y="1027815"/>
          <a:ext cx="3321528" cy="715993"/>
        </a:xfrm>
        <a:custGeom>
          <a:avLst/>
          <a:gdLst/>
          <a:ahLst/>
          <a:cxnLst/>
          <a:rect l="0" t="0" r="0" b="0"/>
          <a:pathLst>
            <a:path>
              <a:moveTo>
                <a:pt x="3321528" y="0"/>
              </a:moveTo>
              <a:lnTo>
                <a:pt x="3321528" y="682032"/>
              </a:lnTo>
              <a:lnTo>
                <a:pt x="0" y="682032"/>
              </a:lnTo>
              <a:lnTo>
                <a:pt x="0" y="71599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573D9D-C48E-4200-B8CF-332AED6C2C12}">
      <dsp:nvSpPr>
        <dsp:cNvPr id="0" name=""/>
        <dsp:cNvSpPr/>
      </dsp:nvSpPr>
      <dsp:spPr>
        <a:xfrm>
          <a:off x="2536016" y="409935"/>
          <a:ext cx="3660664" cy="6178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Research Office </a:t>
          </a:r>
        </a:p>
      </dsp:txBody>
      <dsp:txXfrm>
        <a:off x="2536016" y="409935"/>
        <a:ext cx="3660664" cy="617880"/>
      </dsp:txXfrm>
    </dsp:sp>
    <dsp:sp modelId="{DA041816-0CE8-4EE0-8A87-793DD4844DE7}">
      <dsp:nvSpPr>
        <dsp:cNvPr id="0" name=""/>
        <dsp:cNvSpPr/>
      </dsp:nvSpPr>
      <dsp:spPr>
        <a:xfrm>
          <a:off x="27828" y="1743809"/>
          <a:ext cx="2033981" cy="5910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Natural Sciences Client Support Office </a:t>
          </a:r>
        </a:p>
      </dsp:txBody>
      <dsp:txXfrm>
        <a:off x="27828" y="1743809"/>
        <a:ext cx="2033981" cy="591028"/>
      </dsp:txXfrm>
    </dsp:sp>
    <dsp:sp modelId="{5E44A403-EF17-44D3-B552-12D4BBD65D7A}">
      <dsp:nvSpPr>
        <dsp:cNvPr id="0" name=""/>
        <dsp:cNvSpPr/>
      </dsp:nvSpPr>
      <dsp:spPr>
        <a:xfrm>
          <a:off x="269991" y="2510039"/>
          <a:ext cx="1611833" cy="38272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BPS Physical Sciences</a:t>
          </a:r>
          <a:endParaRPr lang="en-US" sz="1200" kern="1200" dirty="0"/>
        </a:p>
      </dsp:txBody>
      <dsp:txXfrm>
        <a:off x="269991" y="2510039"/>
        <a:ext cx="1611833" cy="382724"/>
      </dsp:txXfrm>
    </dsp:sp>
    <dsp:sp modelId="{963EC84D-91F8-41C8-83AE-F735B8433177}">
      <dsp:nvSpPr>
        <dsp:cNvPr id="0" name=""/>
        <dsp:cNvSpPr/>
      </dsp:nvSpPr>
      <dsp:spPr>
        <a:xfrm>
          <a:off x="287745" y="2943121"/>
          <a:ext cx="1540582" cy="35880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ISS NL Physical Sciences</a:t>
          </a:r>
          <a:endParaRPr lang="en-US" sz="1200" kern="1200" dirty="0"/>
        </a:p>
      </dsp:txBody>
      <dsp:txXfrm>
        <a:off x="287745" y="2943121"/>
        <a:ext cx="1540582" cy="358804"/>
      </dsp:txXfrm>
    </dsp:sp>
    <dsp:sp modelId="{EAAF8D6B-CD33-4A2B-A9A1-EBB9E5EA9F5A}">
      <dsp:nvSpPr>
        <dsp:cNvPr id="0" name=""/>
        <dsp:cNvSpPr/>
      </dsp:nvSpPr>
      <dsp:spPr>
        <a:xfrm>
          <a:off x="314384" y="3689969"/>
          <a:ext cx="1487761" cy="38001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BPS Life Sciences</a:t>
          </a:r>
          <a:endParaRPr lang="en-US" sz="1200" kern="1200" dirty="0"/>
        </a:p>
      </dsp:txBody>
      <dsp:txXfrm>
        <a:off x="314384" y="3689969"/>
        <a:ext cx="1487761" cy="380015"/>
      </dsp:txXfrm>
    </dsp:sp>
    <dsp:sp modelId="{926977CD-3D7F-4C61-9BF4-EBCE5373FEE9}">
      <dsp:nvSpPr>
        <dsp:cNvPr id="0" name=""/>
        <dsp:cNvSpPr/>
      </dsp:nvSpPr>
      <dsp:spPr>
        <a:xfrm>
          <a:off x="296663" y="4120559"/>
          <a:ext cx="1648518" cy="54636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ISS NL Life Sciences and Human Research</a:t>
          </a:r>
          <a:endParaRPr lang="en-US" sz="1200" kern="1200" dirty="0"/>
        </a:p>
      </dsp:txBody>
      <dsp:txXfrm>
        <a:off x="296663" y="4120559"/>
        <a:ext cx="1648518" cy="546365"/>
      </dsp:txXfrm>
    </dsp:sp>
    <dsp:sp modelId="{8F6EC15A-B572-44F3-8A82-E974907EA0CD}">
      <dsp:nvSpPr>
        <dsp:cNvPr id="0" name=""/>
        <dsp:cNvSpPr/>
      </dsp:nvSpPr>
      <dsp:spPr>
        <a:xfrm>
          <a:off x="304500" y="4717389"/>
          <a:ext cx="1619764" cy="39326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NASA Human Research</a:t>
          </a:r>
          <a:endParaRPr lang="en-US" sz="1200" kern="1200" dirty="0"/>
        </a:p>
      </dsp:txBody>
      <dsp:txXfrm>
        <a:off x="304500" y="4717389"/>
        <a:ext cx="1619764" cy="393262"/>
      </dsp:txXfrm>
    </dsp:sp>
    <dsp:sp modelId="{1A24BCD2-08BB-4F19-95C7-756E199B6DF1}">
      <dsp:nvSpPr>
        <dsp:cNvPr id="0" name=""/>
        <dsp:cNvSpPr/>
      </dsp:nvSpPr>
      <dsp:spPr>
        <a:xfrm>
          <a:off x="277900" y="5480897"/>
          <a:ext cx="1528117" cy="5406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International Partners (ASI/CSA/ESA/JAXA)</a:t>
          </a:r>
          <a:endParaRPr lang="en-US" sz="1200" kern="1200" dirty="0"/>
        </a:p>
      </dsp:txBody>
      <dsp:txXfrm>
        <a:off x="277900" y="5480897"/>
        <a:ext cx="1528117" cy="540679"/>
      </dsp:txXfrm>
    </dsp:sp>
    <dsp:sp modelId="{C53E9ED8-21A1-4599-8C9A-801199ABE32C}">
      <dsp:nvSpPr>
        <dsp:cNvPr id="0" name=""/>
        <dsp:cNvSpPr/>
      </dsp:nvSpPr>
      <dsp:spPr>
        <a:xfrm>
          <a:off x="2129733" y="1743809"/>
          <a:ext cx="2033981" cy="5684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Applications Client Support Office</a:t>
          </a:r>
        </a:p>
      </dsp:txBody>
      <dsp:txXfrm>
        <a:off x="2129733" y="1743809"/>
        <a:ext cx="2033981" cy="568493"/>
      </dsp:txXfrm>
    </dsp:sp>
    <dsp:sp modelId="{20513A6A-6810-4E28-8074-34474D93E009}">
      <dsp:nvSpPr>
        <dsp:cNvPr id="0" name=""/>
        <dsp:cNvSpPr/>
      </dsp:nvSpPr>
      <dsp:spPr>
        <a:xfrm>
          <a:off x="2406550" y="2522304"/>
          <a:ext cx="1691148" cy="7361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NASA Tech Demo (STMD, AES, SCAN, DoD, ISS)</a:t>
          </a:r>
          <a:endParaRPr lang="en-US" sz="1200" kern="1200" dirty="0"/>
        </a:p>
      </dsp:txBody>
      <dsp:txXfrm>
        <a:off x="2406550" y="2522304"/>
        <a:ext cx="1691148" cy="736116"/>
      </dsp:txXfrm>
    </dsp:sp>
    <dsp:sp modelId="{E3295FD4-DA84-4A56-94D8-5609AE29B5C1}">
      <dsp:nvSpPr>
        <dsp:cNvPr id="0" name=""/>
        <dsp:cNvSpPr/>
      </dsp:nvSpPr>
      <dsp:spPr>
        <a:xfrm>
          <a:off x="2433075" y="3290833"/>
          <a:ext cx="1495986" cy="3548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ISS NL Tech Demo</a:t>
          </a:r>
          <a:endParaRPr lang="en-US" sz="1200" kern="1200" dirty="0"/>
        </a:p>
      </dsp:txBody>
      <dsp:txXfrm>
        <a:off x="2433075" y="3290833"/>
        <a:ext cx="1495986" cy="354822"/>
      </dsp:txXfrm>
    </dsp:sp>
    <dsp:sp modelId="{536BDD15-7BFA-4522-976E-F455EDC25093}">
      <dsp:nvSpPr>
        <dsp:cNvPr id="0" name=""/>
        <dsp:cNvSpPr/>
      </dsp:nvSpPr>
      <dsp:spPr>
        <a:xfrm>
          <a:off x="2433149" y="4024259"/>
          <a:ext cx="1607852" cy="38966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SMD Remote Sensing</a:t>
          </a:r>
          <a:endParaRPr lang="en-US" sz="1200" kern="1200" dirty="0"/>
        </a:p>
      </dsp:txBody>
      <dsp:txXfrm>
        <a:off x="2433149" y="4024259"/>
        <a:ext cx="1607852" cy="389664"/>
      </dsp:txXfrm>
    </dsp:sp>
    <dsp:sp modelId="{3C4EA15E-3B8C-4E3F-BD17-67BE1AD2726B}">
      <dsp:nvSpPr>
        <dsp:cNvPr id="0" name=""/>
        <dsp:cNvSpPr/>
      </dsp:nvSpPr>
      <dsp:spPr>
        <a:xfrm>
          <a:off x="2433153" y="4481959"/>
          <a:ext cx="1637880" cy="34058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ISS NL Remote Sensing</a:t>
          </a:r>
          <a:endParaRPr lang="en-US" sz="1200" kern="1200" dirty="0"/>
        </a:p>
      </dsp:txBody>
      <dsp:txXfrm>
        <a:off x="2433153" y="4481959"/>
        <a:ext cx="1637880" cy="340588"/>
      </dsp:txXfrm>
    </dsp:sp>
    <dsp:sp modelId="{B05E1FA0-1F31-4E41-BA8A-C7E9F3235FF5}">
      <dsp:nvSpPr>
        <dsp:cNvPr id="0" name=""/>
        <dsp:cNvSpPr/>
      </dsp:nvSpPr>
      <dsp:spPr>
        <a:xfrm>
          <a:off x="2497996" y="5245728"/>
          <a:ext cx="1290137" cy="3328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ISS NL STEM</a:t>
          </a:r>
        </a:p>
      </dsp:txBody>
      <dsp:txXfrm>
        <a:off x="2497996" y="5245728"/>
        <a:ext cx="1290137" cy="332882"/>
      </dsp:txXfrm>
    </dsp:sp>
    <dsp:sp modelId="{936450E4-63BA-4614-9631-7074AA13882C}">
      <dsp:nvSpPr>
        <dsp:cNvPr id="0" name=""/>
        <dsp:cNvSpPr/>
      </dsp:nvSpPr>
      <dsp:spPr>
        <a:xfrm>
          <a:off x="2477526" y="5655185"/>
          <a:ext cx="1354111" cy="39386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Commercial Users</a:t>
          </a:r>
        </a:p>
      </dsp:txBody>
      <dsp:txXfrm>
        <a:off x="2477526" y="5655185"/>
        <a:ext cx="1354111" cy="393868"/>
      </dsp:txXfrm>
    </dsp:sp>
    <dsp:sp modelId="{A900E217-DA66-4113-98A5-8B970B952F81}">
      <dsp:nvSpPr>
        <dsp:cNvPr id="0" name=""/>
        <dsp:cNvSpPr/>
      </dsp:nvSpPr>
      <dsp:spPr>
        <a:xfrm>
          <a:off x="4338726" y="1743875"/>
          <a:ext cx="2033981" cy="5803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Business and Economic Development Office</a:t>
          </a:r>
          <a:endParaRPr lang="en-US" sz="1400" kern="1200" dirty="0"/>
        </a:p>
      </dsp:txBody>
      <dsp:txXfrm>
        <a:off x="4338726" y="1743875"/>
        <a:ext cx="2033981" cy="580312"/>
      </dsp:txXfrm>
    </dsp:sp>
    <dsp:sp modelId="{BB2B9310-B197-49A5-AB3A-8B747E80093E}">
      <dsp:nvSpPr>
        <dsp:cNvPr id="0" name=""/>
        <dsp:cNvSpPr/>
      </dsp:nvSpPr>
      <dsp:spPr>
        <a:xfrm>
          <a:off x="4650536" y="2756019"/>
          <a:ext cx="1534747" cy="5961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Commercial Use Policy Implementation</a:t>
          </a:r>
          <a:endParaRPr lang="en-US" sz="1200" kern="1200" dirty="0"/>
        </a:p>
      </dsp:txBody>
      <dsp:txXfrm>
        <a:off x="4650536" y="2756019"/>
        <a:ext cx="1534747" cy="596179"/>
      </dsp:txXfrm>
    </dsp:sp>
    <dsp:sp modelId="{1FFBA8F1-4890-42E3-9115-7240FE49D38B}">
      <dsp:nvSpPr>
        <dsp:cNvPr id="0" name=""/>
        <dsp:cNvSpPr/>
      </dsp:nvSpPr>
      <dsp:spPr>
        <a:xfrm>
          <a:off x="4650571" y="3411280"/>
          <a:ext cx="1435700" cy="48431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PAM agreements &amp; planning</a:t>
          </a:r>
          <a:endParaRPr lang="en-US" sz="1200" kern="1200" dirty="0"/>
        </a:p>
      </dsp:txBody>
      <dsp:txXfrm>
        <a:off x="4650571" y="3411280"/>
        <a:ext cx="1435700" cy="484319"/>
      </dsp:txXfrm>
    </dsp:sp>
    <dsp:sp modelId="{FBA87498-BFE5-40DB-9393-D199B47BB0C9}">
      <dsp:nvSpPr>
        <dsp:cNvPr id="0" name=""/>
        <dsp:cNvSpPr/>
      </dsp:nvSpPr>
      <dsp:spPr>
        <a:xfrm>
          <a:off x="4672439" y="3990059"/>
          <a:ext cx="1481256" cy="3742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Demand Stimulation</a:t>
          </a:r>
          <a:endParaRPr lang="en-US" sz="1200" kern="1200" dirty="0"/>
        </a:p>
      </dsp:txBody>
      <dsp:txXfrm>
        <a:off x="4672439" y="3990059"/>
        <a:ext cx="1481256" cy="374218"/>
      </dsp:txXfrm>
    </dsp:sp>
    <dsp:sp modelId="{F934C711-B25F-44C3-AF7D-1A640218CDDC}">
      <dsp:nvSpPr>
        <dsp:cNvPr id="0" name=""/>
        <dsp:cNvSpPr/>
      </dsp:nvSpPr>
      <dsp:spPr>
        <a:xfrm>
          <a:off x="4686865" y="4423364"/>
          <a:ext cx="1459780" cy="3923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HUNCH</a:t>
          </a:r>
          <a:endParaRPr lang="en-US" sz="1200" kern="1200" dirty="0"/>
        </a:p>
      </dsp:txBody>
      <dsp:txXfrm>
        <a:off x="4686865" y="4423364"/>
        <a:ext cx="1459780" cy="392309"/>
      </dsp:txXfrm>
    </dsp:sp>
    <dsp:sp modelId="{7E98C18F-434A-4D63-8957-2A27BBEDCF0A}">
      <dsp:nvSpPr>
        <dsp:cNvPr id="0" name=""/>
        <dsp:cNvSpPr/>
      </dsp:nvSpPr>
      <dsp:spPr>
        <a:xfrm>
          <a:off x="4688256" y="5093220"/>
          <a:ext cx="1534453" cy="65235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Budget </a:t>
          </a:r>
          <a:r>
            <a:rPr lang="en-US" sz="1200" kern="1200" dirty="0" err="1" smtClean="0"/>
            <a:t>Mgt</a:t>
          </a:r>
          <a:endParaRPr lang="en-US" sz="1200" kern="1200" dirty="0" smtClean="0"/>
        </a:p>
        <a:p>
          <a:pPr lvl="0" algn="ctr" defTabSz="533400">
            <a:lnSpc>
              <a:spcPct val="90000"/>
            </a:lnSpc>
            <a:spcBef>
              <a:spcPct val="0"/>
            </a:spcBef>
            <a:spcAft>
              <a:spcPct val="35000"/>
            </a:spcAft>
          </a:pPr>
          <a:r>
            <a:rPr lang="en-US" sz="1200" kern="1200" dirty="0" smtClean="0"/>
            <a:t>(PRAB, PEB, REMIS &amp; IDIQ oversight)</a:t>
          </a:r>
          <a:endParaRPr lang="en-US" sz="1200" kern="1200" dirty="0"/>
        </a:p>
      </dsp:txBody>
      <dsp:txXfrm>
        <a:off x="4688256" y="5093220"/>
        <a:ext cx="1534453" cy="652356"/>
      </dsp:txXfrm>
    </dsp:sp>
    <dsp:sp modelId="{91E7F0CD-FC31-4341-A2EC-2777686CD39D}">
      <dsp:nvSpPr>
        <dsp:cNvPr id="0" name=""/>
        <dsp:cNvSpPr/>
      </dsp:nvSpPr>
      <dsp:spPr>
        <a:xfrm>
          <a:off x="4685665" y="5783715"/>
          <a:ext cx="1435861" cy="3871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CORs</a:t>
          </a:r>
          <a:endParaRPr lang="en-US" sz="1200" kern="1200" dirty="0"/>
        </a:p>
      </dsp:txBody>
      <dsp:txXfrm>
        <a:off x="4685665" y="5783715"/>
        <a:ext cx="1435861" cy="387118"/>
      </dsp:txXfrm>
    </dsp:sp>
    <dsp:sp modelId="{4E276F04-88E1-4DD1-AB31-0AEAFC3B2A67}">
      <dsp:nvSpPr>
        <dsp:cNvPr id="0" name=""/>
        <dsp:cNvSpPr/>
      </dsp:nvSpPr>
      <dsp:spPr>
        <a:xfrm>
          <a:off x="4677165" y="6202089"/>
          <a:ext cx="1571529" cy="35601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SBIR, SEB, ISS NRA</a:t>
          </a:r>
          <a:endParaRPr lang="en-US" sz="1200" kern="1200" dirty="0"/>
        </a:p>
      </dsp:txBody>
      <dsp:txXfrm>
        <a:off x="4677165" y="6202089"/>
        <a:ext cx="1571529" cy="356018"/>
      </dsp:txXfrm>
    </dsp:sp>
    <dsp:sp modelId="{E9C31932-7258-465A-83ED-94E53BEB4E7B}">
      <dsp:nvSpPr>
        <dsp:cNvPr id="0" name=""/>
        <dsp:cNvSpPr/>
      </dsp:nvSpPr>
      <dsp:spPr>
        <a:xfrm>
          <a:off x="6458458" y="1734930"/>
          <a:ext cx="2033981" cy="60748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Integration, Planning, and Communications Office</a:t>
          </a:r>
          <a:endParaRPr lang="en-US" sz="1400" kern="1200" dirty="0"/>
        </a:p>
      </dsp:txBody>
      <dsp:txXfrm>
        <a:off x="6458458" y="1734930"/>
        <a:ext cx="2033981" cy="607480"/>
      </dsp:txXfrm>
    </dsp:sp>
    <dsp:sp modelId="{C25E75E0-9CBA-4A2F-B048-72FDE954F3B7}">
      <dsp:nvSpPr>
        <dsp:cNvPr id="0" name=""/>
        <dsp:cNvSpPr/>
      </dsp:nvSpPr>
      <dsp:spPr>
        <a:xfrm>
          <a:off x="6770456" y="2685565"/>
          <a:ext cx="1716292" cy="51215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NASA Portfolio Priority Integration</a:t>
          </a:r>
        </a:p>
      </dsp:txBody>
      <dsp:txXfrm>
        <a:off x="6770456" y="2685565"/>
        <a:ext cx="1716292" cy="512153"/>
      </dsp:txXfrm>
    </dsp:sp>
    <dsp:sp modelId="{07EE792F-F562-4835-BFFA-DC1270A83106}">
      <dsp:nvSpPr>
        <dsp:cNvPr id="0" name=""/>
        <dsp:cNvSpPr/>
      </dsp:nvSpPr>
      <dsp:spPr>
        <a:xfrm>
          <a:off x="6743785" y="3239008"/>
          <a:ext cx="1964942" cy="49173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 Integrated Research Planning (IMPR, Research Metrics)</a:t>
          </a:r>
          <a:endParaRPr lang="en-US" sz="1200" kern="1200" dirty="0"/>
        </a:p>
      </dsp:txBody>
      <dsp:txXfrm>
        <a:off x="6743785" y="3239008"/>
        <a:ext cx="1964942" cy="491731"/>
      </dsp:txXfrm>
    </dsp:sp>
    <dsp:sp modelId="{23B87FAC-5474-4BA3-A9BF-4AAAF2656109}">
      <dsp:nvSpPr>
        <dsp:cNvPr id="0" name=""/>
        <dsp:cNvSpPr/>
      </dsp:nvSpPr>
      <dsp:spPr>
        <a:xfrm>
          <a:off x="6765122" y="4395999"/>
          <a:ext cx="1768309" cy="4780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Utilization Communications</a:t>
          </a:r>
          <a:endParaRPr lang="en-US" sz="1200" kern="1200" dirty="0"/>
        </a:p>
      </dsp:txBody>
      <dsp:txXfrm>
        <a:off x="6765122" y="4395999"/>
        <a:ext cx="1768309" cy="478093"/>
      </dsp:txXfrm>
    </dsp:sp>
    <dsp:sp modelId="{3C31CA02-3C4F-475B-85B4-A2DD42CE2E72}">
      <dsp:nvSpPr>
        <dsp:cNvPr id="0" name=""/>
        <dsp:cNvSpPr/>
      </dsp:nvSpPr>
      <dsp:spPr>
        <a:xfrm>
          <a:off x="6771662" y="4902253"/>
          <a:ext cx="1445254" cy="30799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Research Results Management</a:t>
          </a:r>
          <a:endParaRPr lang="en-US" sz="1200" kern="1200" dirty="0"/>
        </a:p>
      </dsp:txBody>
      <dsp:txXfrm>
        <a:off x="6771662" y="4902253"/>
        <a:ext cx="1445254" cy="307993"/>
      </dsp:txXfrm>
    </dsp:sp>
    <dsp:sp modelId="{E44D1AF8-5060-4202-BFDD-29B7559D58D3}">
      <dsp:nvSpPr>
        <dsp:cNvPr id="0" name=""/>
        <dsp:cNvSpPr/>
      </dsp:nvSpPr>
      <dsp:spPr>
        <a:xfrm>
          <a:off x="6743701" y="3793935"/>
          <a:ext cx="1840821" cy="48540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International Partner Agreements Coordination</a:t>
          </a:r>
          <a:endParaRPr lang="en-US" sz="1200" kern="1200" dirty="0"/>
        </a:p>
      </dsp:txBody>
      <dsp:txXfrm>
        <a:off x="6743701" y="3793935"/>
        <a:ext cx="1840821" cy="485406"/>
      </dsp:txXfrm>
    </dsp:sp>
    <dsp:sp modelId="{34612552-B41A-473B-9BAB-A31E6FC352F5}">
      <dsp:nvSpPr>
        <dsp:cNvPr id="0" name=""/>
        <dsp:cNvSpPr/>
      </dsp:nvSpPr>
      <dsp:spPr>
        <a:xfrm>
          <a:off x="6738943" y="5321503"/>
          <a:ext cx="2033981" cy="53136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Technical Capabilities Champion (VV, ISS and ground)</a:t>
          </a:r>
          <a:endParaRPr lang="en-US" sz="1200" kern="1200" dirty="0"/>
        </a:p>
      </dsp:txBody>
      <dsp:txXfrm>
        <a:off x="6738943" y="5321503"/>
        <a:ext cx="2033981" cy="531369"/>
      </dsp:txXfrm>
    </dsp:sp>
    <dsp:sp modelId="{2805E15E-28F4-4DC0-B3C6-6AA795D473CC}">
      <dsp:nvSpPr>
        <dsp:cNvPr id="0" name=""/>
        <dsp:cNvSpPr/>
      </dsp:nvSpPr>
      <dsp:spPr>
        <a:xfrm>
          <a:off x="6754526" y="5901982"/>
          <a:ext cx="1624419" cy="56094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Integration Tools and Process Support</a:t>
          </a:r>
          <a:endParaRPr lang="en-US" sz="1200" kern="1200" dirty="0"/>
        </a:p>
      </dsp:txBody>
      <dsp:txXfrm>
        <a:off x="6754526" y="5901982"/>
        <a:ext cx="1624419" cy="5609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93185D-37B8-4C47-B9D2-5A44CDCC3E61}">
      <dsp:nvSpPr>
        <dsp:cNvPr id="0" name=""/>
        <dsp:cNvSpPr/>
      </dsp:nvSpPr>
      <dsp:spPr>
        <a:xfrm>
          <a:off x="4425288" y="465236"/>
          <a:ext cx="3243252" cy="154048"/>
        </a:xfrm>
        <a:custGeom>
          <a:avLst/>
          <a:gdLst/>
          <a:ahLst/>
          <a:cxnLst/>
          <a:rect l="0" t="0" r="0" b="0"/>
          <a:pathLst>
            <a:path>
              <a:moveTo>
                <a:pt x="0" y="0"/>
              </a:moveTo>
              <a:lnTo>
                <a:pt x="0" y="30255"/>
              </a:lnTo>
              <a:lnTo>
                <a:pt x="3243252" y="30255"/>
              </a:lnTo>
              <a:lnTo>
                <a:pt x="3243252" y="1540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C061645-451F-46F8-A7C7-A0D5A208830A}">
      <dsp:nvSpPr>
        <dsp:cNvPr id="0" name=""/>
        <dsp:cNvSpPr/>
      </dsp:nvSpPr>
      <dsp:spPr>
        <a:xfrm>
          <a:off x="4425288" y="465236"/>
          <a:ext cx="853763" cy="122316"/>
        </a:xfrm>
        <a:custGeom>
          <a:avLst/>
          <a:gdLst/>
          <a:ahLst/>
          <a:cxnLst/>
          <a:rect l="0" t="0" r="0" b="0"/>
          <a:pathLst>
            <a:path>
              <a:moveTo>
                <a:pt x="0" y="0"/>
              </a:moveTo>
              <a:lnTo>
                <a:pt x="853763" y="0"/>
              </a:lnTo>
              <a:lnTo>
                <a:pt x="853763" y="12231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02CDEB-C2BA-48F4-BDE5-6C8F0688E8BD}">
      <dsp:nvSpPr>
        <dsp:cNvPr id="0" name=""/>
        <dsp:cNvSpPr/>
      </dsp:nvSpPr>
      <dsp:spPr>
        <a:xfrm>
          <a:off x="2979070" y="465236"/>
          <a:ext cx="1446217" cy="161546"/>
        </a:xfrm>
        <a:custGeom>
          <a:avLst/>
          <a:gdLst/>
          <a:ahLst/>
          <a:cxnLst/>
          <a:rect l="0" t="0" r="0" b="0"/>
          <a:pathLst>
            <a:path>
              <a:moveTo>
                <a:pt x="1446217" y="0"/>
              </a:moveTo>
              <a:lnTo>
                <a:pt x="1446217" y="37753"/>
              </a:lnTo>
              <a:lnTo>
                <a:pt x="0" y="37753"/>
              </a:lnTo>
              <a:lnTo>
                <a:pt x="0" y="16154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A955D4-18DA-4DFB-9772-B58F7DB1B077}">
      <dsp:nvSpPr>
        <dsp:cNvPr id="0" name=""/>
        <dsp:cNvSpPr/>
      </dsp:nvSpPr>
      <dsp:spPr>
        <a:xfrm>
          <a:off x="974005" y="465236"/>
          <a:ext cx="3451282" cy="129702"/>
        </a:xfrm>
        <a:custGeom>
          <a:avLst/>
          <a:gdLst/>
          <a:ahLst/>
          <a:cxnLst/>
          <a:rect l="0" t="0" r="0" b="0"/>
          <a:pathLst>
            <a:path>
              <a:moveTo>
                <a:pt x="3451282" y="0"/>
              </a:moveTo>
              <a:lnTo>
                <a:pt x="3451282" y="5909"/>
              </a:lnTo>
              <a:lnTo>
                <a:pt x="0" y="5909"/>
              </a:lnTo>
              <a:lnTo>
                <a:pt x="0" y="12970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573D9D-C48E-4200-B8CF-332AED6C2C12}">
      <dsp:nvSpPr>
        <dsp:cNvPr id="0" name=""/>
        <dsp:cNvSpPr/>
      </dsp:nvSpPr>
      <dsp:spPr>
        <a:xfrm>
          <a:off x="2411534" y="0"/>
          <a:ext cx="4027508" cy="46523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Research Office  - OZ1</a:t>
          </a:r>
        </a:p>
        <a:p>
          <a:pPr lvl="0" algn="ctr" defTabSz="622300">
            <a:lnSpc>
              <a:spcPct val="90000"/>
            </a:lnSpc>
            <a:spcBef>
              <a:spcPct val="0"/>
            </a:spcBef>
            <a:spcAft>
              <a:spcPct val="35000"/>
            </a:spcAft>
          </a:pPr>
          <a:r>
            <a:rPr lang="en-US" sz="1400" kern="1200" dirty="0" smtClean="0"/>
            <a:t>Ryan Prouty, </a:t>
          </a:r>
          <a:r>
            <a:rPr lang="en-US" sz="1400" kern="1200" dirty="0" smtClean="0"/>
            <a:t>Kirt, Steve, J. Buchli, S. Brand, E. Skalak </a:t>
          </a:r>
        </a:p>
      </dsp:txBody>
      <dsp:txXfrm>
        <a:off x="2411534" y="0"/>
        <a:ext cx="4027508" cy="465236"/>
      </dsp:txXfrm>
    </dsp:sp>
    <dsp:sp modelId="{DA041816-0CE8-4EE0-8A87-793DD4844DE7}">
      <dsp:nvSpPr>
        <dsp:cNvPr id="0" name=""/>
        <dsp:cNvSpPr/>
      </dsp:nvSpPr>
      <dsp:spPr>
        <a:xfrm>
          <a:off x="33882" y="594939"/>
          <a:ext cx="1880246" cy="706255"/>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Natural Sciences Client Support Office – OZ2</a:t>
          </a:r>
        </a:p>
        <a:p>
          <a:pPr lvl="0" algn="ctr" defTabSz="622300">
            <a:lnSpc>
              <a:spcPct val="90000"/>
            </a:lnSpc>
            <a:spcBef>
              <a:spcPct val="0"/>
            </a:spcBef>
            <a:spcAft>
              <a:spcPct val="35000"/>
            </a:spcAft>
          </a:pPr>
          <a:r>
            <a:rPr lang="en-US" sz="1400" kern="1200" dirty="0" smtClean="0"/>
            <a:t>K. Hames</a:t>
          </a:r>
          <a:endParaRPr lang="en-US" sz="1400" kern="1200" dirty="0"/>
        </a:p>
      </dsp:txBody>
      <dsp:txXfrm>
        <a:off x="33882" y="594939"/>
        <a:ext cx="1880246" cy="706255"/>
      </dsp:txXfrm>
    </dsp:sp>
    <dsp:sp modelId="{6215AB2E-41AF-4ADF-AE5C-345B3D99A00B}">
      <dsp:nvSpPr>
        <dsp:cNvPr id="0" name=""/>
        <dsp:cNvSpPr/>
      </dsp:nvSpPr>
      <dsp:spPr>
        <a:xfrm>
          <a:off x="2059391" y="626783"/>
          <a:ext cx="1839359" cy="6894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Applications Client Support Office – OZ3</a:t>
          </a:r>
        </a:p>
        <a:p>
          <a:pPr lvl="0" algn="ctr" defTabSz="622300">
            <a:lnSpc>
              <a:spcPct val="90000"/>
            </a:lnSpc>
            <a:spcBef>
              <a:spcPct val="0"/>
            </a:spcBef>
            <a:spcAft>
              <a:spcPct val="35000"/>
            </a:spcAft>
          </a:pPr>
          <a:r>
            <a:rPr lang="en-US" sz="1400" kern="1200" dirty="0" smtClean="0"/>
            <a:t>J. Scott Williams</a:t>
          </a:r>
          <a:endParaRPr lang="en-US" sz="1400" kern="1200" dirty="0"/>
        </a:p>
      </dsp:txBody>
      <dsp:txXfrm>
        <a:off x="2059391" y="626783"/>
        <a:ext cx="1839359" cy="689454"/>
      </dsp:txXfrm>
    </dsp:sp>
    <dsp:sp modelId="{A900E217-DA66-4113-98A5-8B970B952F81}">
      <dsp:nvSpPr>
        <dsp:cNvPr id="0" name=""/>
        <dsp:cNvSpPr/>
      </dsp:nvSpPr>
      <dsp:spPr>
        <a:xfrm>
          <a:off x="4262005" y="587552"/>
          <a:ext cx="2034091" cy="64020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Business and Economic Development Office – OZ4</a:t>
          </a:r>
        </a:p>
        <a:p>
          <a:pPr lvl="0" algn="ctr" defTabSz="622300">
            <a:lnSpc>
              <a:spcPct val="90000"/>
            </a:lnSpc>
            <a:spcBef>
              <a:spcPct val="0"/>
            </a:spcBef>
            <a:spcAft>
              <a:spcPct val="35000"/>
            </a:spcAft>
          </a:pPr>
          <a:r>
            <a:rPr lang="en-US" sz="1400" kern="1200" dirty="0" smtClean="0"/>
            <a:t>M. Read</a:t>
          </a:r>
          <a:endParaRPr lang="en-US" sz="1400" kern="1200" dirty="0"/>
        </a:p>
      </dsp:txBody>
      <dsp:txXfrm>
        <a:off x="4262005" y="587552"/>
        <a:ext cx="2034091" cy="640208"/>
      </dsp:txXfrm>
    </dsp:sp>
    <dsp:sp modelId="{E9C31932-7258-465A-83ED-94E53BEB4E7B}">
      <dsp:nvSpPr>
        <dsp:cNvPr id="0" name=""/>
        <dsp:cNvSpPr/>
      </dsp:nvSpPr>
      <dsp:spPr>
        <a:xfrm>
          <a:off x="6527248" y="619285"/>
          <a:ext cx="2282584" cy="666411"/>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Integration, Planning and Communications Office – OZ5</a:t>
          </a:r>
        </a:p>
        <a:p>
          <a:pPr lvl="0" algn="ctr" defTabSz="622300">
            <a:lnSpc>
              <a:spcPct val="90000"/>
            </a:lnSpc>
            <a:spcBef>
              <a:spcPct val="0"/>
            </a:spcBef>
            <a:spcAft>
              <a:spcPct val="35000"/>
            </a:spcAft>
          </a:pPr>
          <a:r>
            <a:rPr lang="en-US" sz="1400" kern="1200" dirty="0" smtClean="0"/>
            <a:t>A. Lopez</a:t>
          </a:r>
          <a:endParaRPr lang="en-US" sz="1400" kern="1200" dirty="0"/>
        </a:p>
      </dsp:txBody>
      <dsp:txXfrm>
        <a:off x="6527248" y="619285"/>
        <a:ext cx="2282584" cy="66641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3036038" cy="464184"/>
          </a:xfrm>
          <a:prstGeom prst="rect">
            <a:avLst/>
          </a:prstGeom>
          <a:noFill/>
          <a:ln w="9525">
            <a:noFill/>
            <a:miter lim="800000"/>
            <a:headEnd/>
            <a:tailEnd/>
          </a:ln>
          <a:effectLst/>
        </p:spPr>
        <p:txBody>
          <a:bodyPr vert="horz" wrap="square" lIns="93059" tIns="46529" rIns="93059" bIns="46529" numCol="1" anchor="t" anchorCtr="0" compatLnSpc="1">
            <a:prstTxWarp prst="textNoShape">
              <a:avLst/>
            </a:prstTxWarp>
          </a:bodyPr>
          <a:lstStyle>
            <a:lvl1pPr defTabSz="928491">
              <a:defRPr sz="1200">
                <a:latin typeface="Times New Roman" pitchFamily="18" charset="0"/>
              </a:defRPr>
            </a:lvl1pPr>
          </a:lstStyle>
          <a:p>
            <a:pPr>
              <a:defRPr/>
            </a:pPr>
            <a:endParaRPr lang="en-US" dirty="0"/>
          </a:p>
        </p:txBody>
      </p:sp>
      <p:sp>
        <p:nvSpPr>
          <p:cNvPr id="4099" name="Rectangle 1027"/>
          <p:cNvSpPr>
            <a:spLocks noGrp="1" noChangeArrowheads="1"/>
          </p:cNvSpPr>
          <p:nvPr>
            <p:ph type="dt" sz="quarter" idx="1"/>
          </p:nvPr>
        </p:nvSpPr>
        <p:spPr bwMode="auto">
          <a:xfrm>
            <a:off x="3974364" y="0"/>
            <a:ext cx="3036037" cy="464184"/>
          </a:xfrm>
          <a:prstGeom prst="rect">
            <a:avLst/>
          </a:prstGeom>
          <a:noFill/>
          <a:ln w="9525">
            <a:noFill/>
            <a:miter lim="800000"/>
            <a:headEnd/>
            <a:tailEnd/>
          </a:ln>
          <a:effectLst/>
        </p:spPr>
        <p:txBody>
          <a:bodyPr vert="horz" wrap="square" lIns="93059" tIns="46529" rIns="93059" bIns="46529" numCol="1" anchor="t" anchorCtr="0" compatLnSpc="1">
            <a:prstTxWarp prst="textNoShape">
              <a:avLst/>
            </a:prstTxWarp>
          </a:bodyPr>
          <a:lstStyle>
            <a:lvl1pPr algn="r" defTabSz="928491">
              <a:defRPr sz="1200">
                <a:latin typeface="Times New Roman" pitchFamily="18" charset="0"/>
              </a:defRPr>
            </a:lvl1pPr>
          </a:lstStyle>
          <a:p>
            <a:pPr>
              <a:defRPr/>
            </a:pPr>
            <a:endParaRPr lang="en-US" dirty="0"/>
          </a:p>
        </p:txBody>
      </p:sp>
      <p:sp>
        <p:nvSpPr>
          <p:cNvPr id="4100" name="Rectangle 1028"/>
          <p:cNvSpPr>
            <a:spLocks noGrp="1" noChangeArrowheads="1"/>
          </p:cNvSpPr>
          <p:nvPr>
            <p:ph type="ftr" sz="quarter" idx="2"/>
          </p:nvPr>
        </p:nvSpPr>
        <p:spPr bwMode="auto">
          <a:xfrm>
            <a:off x="0" y="8832216"/>
            <a:ext cx="3036038" cy="464184"/>
          </a:xfrm>
          <a:prstGeom prst="rect">
            <a:avLst/>
          </a:prstGeom>
          <a:noFill/>
          <a:ln w="9525">
            <a:noFill/>
            <a:miter lim="800000"/>
            <a:headEnd/>
            <a:tailEnd/>
          </a:ln>
          <a:effectLst/>
        </p:spPr>
        <p:txBody>
          <a:bodyPr vert="horz" wrap="square" lIns="93059" tIns="46529" rIns="93059" bIns="46529" numCol="1" anchor="b" anchorCtr="0" compatLnSpc="1">
            <a:prstTxWarp prst="textNoShape">
              <a:avLst/>
            </a:prstTxWarp>
          </a:bodyPr>
          <a:lstStyle>
            <a:lvl1pPr defTabSz="928491">
              <a:defRPr sz="1200">
                <a:latin typeface="Times New Roman" pitchFamily="18" charset="0"/>
              </a:defRPr>
            </a:lvl1pPr>
          </a:lstStyle>
          <a:p>
            <a:pPr>
              <a:defRPr/>
            </a:pPr>
            <a:endParaRPr lang="en-US" dirty="0"/>
          </a:p>
        </p:txBody>
      </p:sp>
      <p:sp>
        <p:nvSpPr>
          <p:cNvPr id="4101" name="Rectangle 1029"/>
          <p:cNvSpPr>
            <a:spLocks noGrp="1" noChangeArrowheads="1"/>
          </p:cNvSpPr>
          <p:nvPr>
            <p:ph type="sldNum" sz="quarter" idx="3"/>
          </p:nvPr>
        </p:nvSpPr>
        <p:spPr bwMode="auto">
          <a:xfrm>
            <a:off x="3974364" y="8832216"/>
            <a:ext cx="3036037" cy="464184"/>
          </a:xfrm>
          <a:prstGeom prst="rect">
            <a:avLst/>
          </a:prstGeom>
          <a:noFill/>
          <a:ln w="9525">
            <a:noFill/>
            <a:miter lim="800000"/>
            <a:headEnd/>
            <a:tailEnd/>
          </a:ln>
          <a:effectLst/>
        </p:spPr>
        <p:txBody>
          <a:bodyPr vert="horz" wrap="square" lIns="93059" tIns="46529" rIns="93059" bIns="46529" numCol="1" anchor="b" anchorCtr="0" compatLnSpc="1">
            <a:prstTxWarp prst="textNoShape">
              <a:avLst/>
            </a:prstTxWarp>
          </a:bodyPr>
          <a:lstStyle>
            <a:lvl1pPr algn="r" defTabSz="928491">
              <a:defRPr sz="1200">
                <a:latin typeface="Times New Roman" pitchFamily="18" charset="0"/>
              </a:defRPr>
            </a:lvl1pPr>
          </a:lstStyle>
          <a:p>
            <a:pPr>
              <a:defRPr/>
            </a:pPr>
            <a:fld id="{621EABE0-6D00-4327-B4D7-799082DA41BD}" type="slidenum">
              <a:rPr lang="en-US"/>
              <a:pPr>
                <a:defRPr/>
              </a:pPr>
              <a:t>‹#›</a:t>
            </a:fld>
            <a:endParaRPr lang="en-US" dirty="0"/>
          </a:p>
        </p:txBody>
      </p:sp>
    </p:spTree>
    <p:extLst>
      <p:ext uri="{BB962C8B-B14F-4D97-AF65-F5344CB8AC3E}">
        <p14:creationId xmlns:p14="http://schemas.microsoft.com/office/powerpoint/2010/main" val="4519665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5122"/>
          <p:cNvSpPr>
            <a:spLocks noGrp="1" noChangeArrowheads="1"/>
          </p:cNvSpPr>
          <p:nvPr>
            <p:ph type="hdr" sz="quarter"/>
          </p:nvPr>
        </p:nvSpPr>
        <p:spPr bwMode="auto">
          <a:xfrm>
            <a:off x="2" y="0"/>
            <a:ext cx="3037628" cy="464184"/>
          </a:xfrm>
          <a:prstGeom prst="rect">
            <a:avLst/>
          </a:prstGeom>
          <a:noFill/>
          <a:ln w="9525">
            <a:noFill/>
            <a:miter lim="800000"/>
            <a:headEnd/>
            <a:tailEnd/>
          </a:ln>
          <a:effectLst/>
        </p:spPr>
        <p:txBody>
          <a:bodyPr vert="horz" wrap="square" lIns="91543" tIns="45770" rIns="91543" bIns="45770" numCol="1" anchor="t" anchorCtr="0" compatLnSpc="1">
            <a:prstTxWarp prst="textNoShape">
              <a:avLst/>
            </a:prstTxWarp>
          </a:bodyPr>
          <a:lstStyle>
            <a:lvl1pPr defTabSz="914182">
              <a:defRPr sz="1200">
                <a:latin typeface="Times New Roman" pitchFamily="18" charset="0"/>
              </a:defRPr>
            </a:lvl1pPr>
          </a:lstStyle>
          <a:p>
            <a:pPr>
              <a:defRPr/>
            </a:pPr>
            <a:endParaRPr lang="en-US" dirty="0"/>
          </a:p>
        </p:txBody>
      </p:sp>
      <p:sp>
        <p:nvSpPr>
          <p:cNvPr id="26627" name="Rectangle 5123"/>
          <p:cNvSpPr>
            <a:spLocks noGrp="1" noChangeArrowheads="1"/>
          </p:cNvSpPr>
          <p:nvPr>
            <p:ph type="dt" idx="1"/>
          </p:nvPr>
        </p:nvSpPr>
        <p:spPr bwMode="auto">
          <a:xfrm>
            <a:off x="3971184" y="0"/>
            <a:ext cx="3037628" cy="464184"/>
          </a:xfrm>
          <a:prstGeom prst="rect">
            <a:avLst/>
          </a:prstGeom>
          <a:noFill/>
          <a:ln w="9525">
            <a:noFill/>
            <a:miter lim="800000"/>
            <a:headEnd/>
            <a:tailEnd/>
          </a:ln>
          <a:effectLst/>
        </p:spPr>
        <p:txBody>
          <a:bodyPr vert="horz" wrap="square" lIns="91543" tIns="45770" rIns="91543" bIns="45770" numCol="1" anchor="t" anchorCtr="0" compatLnSpc="1">
            <a:prstTxWarp prst="textNoShape">
              <a:avLst/>
            </a:prstTxWarp>
          </a:bodyPr>
          <a:lstStyle>
            <a:lvl1pPr algn="r" defTabSz="914182">
              <a:defRPr sz="1200">
                <a:latin typeface="Times New Roman" pitchFamily="18" charset="0"/>
              </a:defRPr>
            </a:lvl1pPr>
          </a:lstStyle>
          <a:p>
            <a:pPr>
              <a:defRPr/>
            </a:pPr>
            <a:r>
              <a:rPr lang="en-US" dirty="0"/>
              <a:t>December 2008</a:t>
            </a:r>
          </a:p>
        </p:txBody>
      </p:sp>
      <p:sp>
        <p:nvSpPr>
          <p:cNvPr id="20484" name="Rectangle 5124"/>
          <p:cNvSpPr>
            <a:spLocks noGrp="1" noRot="1" noChangeAspect="1" noChangeArrowheads="1" noTextEdit="1"/>
          </p:cNvSpPr>
          <p:nvPr>
            <p:ph type="sldImg" idx="2"/>
          </p:nvPr>
        </p:nvSpPr>
        <p:spPr bwMode="auto">
          <a:xfrm>
            <a:off x="1182688" y="698500"/>
            <a:ext cx="4648200" cy="3486150"/>
          </a:xfrm>
          <a:prstGeom prst="rect">
            <a:avLst/>
          </a:prstGeom>
          <a:noFill/>
          <a:ln w="9525">
            <a:solidFill>
              <a:srgbClr val="000000"/>
            </a:solidFill>
            <a:miter lim="800000"/>
            <a:headEnd/>
            <a:tailEnd/>
          </a:ln>
        </p:spPr>
      </p:sp>
      <p:sp>
        <p:nvSpPr>
          <p:cNvPr id="26629" name="Rectangle 5125"/>
          <p:cNvSpPr>
            <a:spLocks noGrp="1" noChangeArrowheads="1"/>
          </p:cNvSpPr>
          <p:nvPr>
            <p:ph type="body" sz="quarter" idx="3"/>
          </p:nvPr>
        </p:nvSpPr>
        <p:spPr bwMode="auto">
          <a:xfrm>
            <a:off x="701359" y="4412929"/>
            <a:ext cx="5607684" cy="4185606"/>
          </a:xfrm>
          <a:prstGeom prst="rect">
            <a:avLst/>
          </a:prstGeom>
          <a:noFill/>
          <a:ln w="9525">
            <a:noFill/>
            <a:miter lim="800000"/>
            <a:headEnd/>
            <a:tailEnd/>
          </a:ln>
          <a:effectLst/>
        </p:spPr>
        <p:txBody>
          <a:bodyPr vert="horz" wrap="square" lIns="91543" tIns="45770" rIns="91543" bIns="4577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6630" name="Rectangle 5126"/>
          <p:cNvSpPr>
            <a:spLocks noGrp="1" noChangeArrowheads="1"/>
          </p:cNvSpPr>
          <p:nvPr>
            <p:ph type="ftr" sz="quarter" idx="4"/>
          </p:nvPr>
        </p:nvSpPr>
        <p:spPr bwMode="auto">
          <a:xfrm>
            <a:off x="2" y="8830627"/>
            <a:ext cx="3037628" cy="464184"/>
          </a:xfrm>
          <a:prstGeom prst="rect">
            <a:avLst/>
          </a:prstGeom>
          <a:noFill/>
          <a:ln w="9525">
            <a:noFill/>
            <a:miter lim="800000"/>
            <a:headEnd/>
            <a:tailEnd/>
          </a:ln>
          <a:effectLst/>
        </p:spPr>
        <p:txBody>
          <a:bodyPr vert="horz" wrap="square" lIns="91543" tIns="45770" rIns="91543" bIns="45770" numCol="1" anchor="b" anchorCtr="0" compatLnSpc="1">
            <a:prstTxWarp prst="textNoShape">
              <a:avLst/>
            </a:prstTxWarp>
          </a:bodyPr>
          <a:lstStyle>
            <a:lvl1pPr defTabSz="914182">
              <a:defRPr sz="1200">
                <a:latin typeface="Times New Roman" pitchFamily="18" charset="0"/>
              </a:defRPr>
            </a:lvl1pPr>
          </a:lstStyle>
          <a:p>
            <a:pPr>
              <a:defRPr/>
            </a:pPr>
            <a:endParaRPr lang="en-US" dirty="0"/>
          </a:p>
        </p:txBody>
      </p:sp>
      <p:sp>
        <p:nvSpPr>
          <p:cNvPr id="26631" name="Rectangle 5127"/>
          <p:cNvSpPr>
            <a:spLocks noGrp="1" noChangeArrowheads="1"/>
          </p:cNvSpPr>
          <p:nvPr>
            <p:ph type="sldNum" sz="quarter" idx="5"/>
          </p:nvPr>
        </p:nvSpPr>
        <p:spPr bwMode="auto">
          <a:xfrm>
            <a:off x="3971184" y="8830627"/>
            <a:ext cx="3037628" cy="464184"/>
          </a:xfrm>
          <a:prstGeom prst="rect">
            <a:avLst/>
          </a:prstGeom>
          <a:noFill/>
          <a:ln w="9525">
            <a:noFill/>
            <a:miter lim="800000"/>
            <a:headEnd/>
            <a:tailEnd/>
          </a:ln>
          <a:effectLst/>
        </p:spPr>
        <p:txBody>
          <a:bodyPr vert="horz" wrap="square" lIns="91543" tIns="45770" rIns="91543" bIns="45770" numCol="1" anchor="b" anchorCtr="0" compatLnSpc="1">
            <a:prstTxWarp prst="textNoShape">
              <a:avLst/>
            </a:prstTxWarp>
          </a:bodyPr>
          <a:lstStyle>
            <a:lvl1pPr algn="r" defTabSz="914182">
              <a:defRPr sz="1200">
                <a:latin typeface="Times New Roman" pitchFamily="18" charset="0"/>
              </a:defRPr>
            </a:lvl1pPr>
          </a:lstStyle>
          <a:p>
            <a:pPr>
              <a:defRPr/>
            </a:pPr>
            <a:fld id="{47AE7206-20BE-4B1C-84AB-A8FDB50A0290}" type="slidenum">
              <a:rPr lang="en-US"/>
              <a:pPr>
                <a:defRPr/>
              </a:pPr>
              <a:t>‹#›</a:t>
            </a:fld>
            <a:endParaRPr lang="en-US" dirty="0"/>
          </a:p>
        </p:txBody>
      </p:sp>
    </p:spTree>
    <p:extLst>
      <p:ext uri="{BB962C8B-B14F-4D97-AF65-F5344CB8AC3E}">
        <p14:creationId xmlns:p14="http://schemas.microsoft.com/office/powerpoint/2010/main" val="4268043164"/>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12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Times New Roman" panose="02020603050405020304" pitchFamily="18" charset="0"/>
              </a:defRPr>
            </a:lvl1pPr>
            <a:lvl2pPr marL="742950" indent="-285750" defTabSz="912813">
              <a:spcBef>
                <a:spcPct val="30000"/>
              </a:spcBef>
              <a:defRPr sz="1200">
                <a:solidFill>
                  <a:schemeClr val="tx1"/>
                </a:solidFill>
                <a:latin typeface="Times New Roman" panose="02020603050405020304" pitchFamily="18" charset="0"/>
              </a:defRPr>
            </a:lvl2pPr>
            <a:lvl3pPr marL="1143000" indent="-228600" defTabSz="912813">
              <a:spcBef>
                <a:spcPct val="30000"/>
              </a:spcBef>
              <a:defRPr sz="1200">
                <a:solidFill>
                  <a:schemeClr val="tx1"/>
                </a:solidFill>
                <a:latin typeface="Times New Roman" panose="02020603050405020304" pitchFamily="18" charset="0"/>
              </a:defRPr>
            </a:lvl3pPr>
            <a:lvl4pPr marL="1600200" indent="-228600" defTabSz="912813">
              <a:spcBef>
                <a:spcPct val="30000"/>
              </a:spcBef>
              <a:defRPr sz="1200">
                <a:solidFill>
                  <a:schemeClr val="tx1"/>
                </a:solidFill>
                <a:latin typeface="Times New Roman" panose="02020603050405020304" pitchFamily="18" charset="0"/>
              </a:defRPr>
            </a:lvl4pPr>
            <a:lvl5pPr marL="2057400" indent="-228600" defTabSz="912813">
              <a:spcBef>
                <a:spcPct val="30000"/>
              </a:spcBef>
              <a:defRPr sz="1200">
                <a:solidFill>
                  <a:schemeClr val="tx1"/>
                </a:solidFill>
                <a:latin typeface="Times New Roman" panose="02020603050405020304" pitchFamily="18" charset="0"/>
              </a:defRPr>
            </a:lvl5pPr>
            <a:lvl6pPr marL="2514600" indent="-228600" defTabSz="91281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1281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1281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12813"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endParaRPr kumimoji="0" lang="en-US" alt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7171" name="Rectangle 512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Times New Roman" panose="02020603050405020304" pitchFamily="18" charset="0"/>
              </a:defRPr>
            </a:lvl1pPr>
            <a:lvl2pPr marL="742950" indent="-285750" defTabSz="912813">
              <a:spcBef>
                <a:spcPct val="30000"/>
              </a:spcBef>
              <a:defRPr sz="1200">
                <a:solidFill>
                  <a:schemeClr val="tx1"/>
                </a:solidFill>
                <a:latin typeface="Times New Roman" panose="02020603050405020304" pitchFamily="18" charset="0"/>
              </a:defRPr>
            </a:lvl2pPr>
            <a:lvl3pPr marL="1143000" indent="-228600" defTabSz="912813">
              <a:spcBef>
                <a:spcPct val="30000"/>
              </a:spcBef>
              <a:defRPr sz="1200">
                <a:solidFill>
                  <a:schemeClr val="tx1"/>
                </a:solidFill>
                <a:latin typeface="Times New Roman" panose="02020603050405020304" pitchFamily="18" charset="0"/>
              </a:defRPr>
            </a:lvl3pPr>
            <a:lvl4pPr marL="1600200" indent="-228600" defTabSz="912813">
              <a:spcBef>
                <a:spcPct val="30000"/>
              </a:spcBef>
              <a:defRPr sz="1200">
                <a:solidFill>
                  <a:schemeClr val="tx1"/>
                </a:solidFill>
                <a:latin typeface="Times New Roman" panose="02020603050405020304" pitchFamily="18" charset="0"/>
              </a:defRPr>
            </a:lvl4pPr>
            <a:lvl5pPr marL="2057400" indent="-228600" defTabSz="912813">
              <a:spcBef>
                <a:spcPct val="30000"/>
              </a:spcBef>
              <a:defRPr sz="1200">
                <a:solidFill>
                  <a:schemeClr val="tx1"/>
                </a:solidFill>
                <a:latin typeface="Times New Roman" panose="02020603050405020304" pitchFamily="18" charset="0"/>
              </a:defRPr>
            </a:lvl5pPr>
            <a:lvl6pPr marL="2514600" indent="-228600" defTabSz="91281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1281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1281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12813"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F1AEC033-FA6D-406D-BA41-8BEBF392AA36}"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2813"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
        <p:nvSpPr>
          <p:cNvPr id="7172" name="Rectangle 2"/>
          <p:cNvSpPr>
            <a:spLocks noGrp="1" noRot="1" noChangeAspect="1" noChangeArrowheads="1" noTextEdit="1"/>
          </p:cNvSpPr>
          <p:nvPr>
            <p:ph type="sldImg"/>
          </p:nvPr>
        </p:nvSpPr>
        <p:spPr>
          <a:xfrm>
            <a:off x="1028700" y="547688"/>
            <a:ext cx="4935538" cy="3702050"/>
          </a:xfrm>
          <a:ln w="12700" cap="flat">
            <a:solidFill>
              <a:schemeClr val="tx1"/>
            </a:solidFill>
          </a:ln>
        </p:spPr>
      </p:sp>
      <p:sp>
        <p:nvSpPr>
          <p:cNvPr id="7173" name="Rectangle 3"/>
          <p:cNvSpPr>
            <a:spLocks noGrp="1" noChangeArrowheads="1"/>
          </p:cNvSpPr>
          <p:nvPr>
            <p:ph type="body" idx="1"/>
          </p:nvPr>
        </p:nvSpPr>
        <p:spPr>
          <a:xfrm>
            <a:off x="901700" y="4410075"/>
            <a:ext cx="5178425" cy="41925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524" tIns="42996" rIns="87524" bIns="42996"/>
          <a:lstStyle/>
          <a:p>
            <a:pPr eaLnBrk="1" hangingPunct="1"/>
            <a:endParaRPr lang="en-GB" altLang="en-US" dirty="0"/>
          </a:p>
        </p:txBody>
      </p:sp>
    </p:spTree>
    <p:extLst>
      <p:ext uri="{BB962C8B-B14F-4D97-AF65-F5344CB8AC3E}">
        <p14:creationId xmlns:p14="http://schemas.microsoft.com/office/powerpoint/2010/main" val="2075141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006103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1557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0287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3490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Tree>
    <p:extLst>
      <p:ext uri="{BB962C8B-B14F-4D97-AF65-F5344CB8AC3E}">
        <p14:creationId xmlns:p14="http://schemas.microsoft.com/office/powerpoint/2010/main" val="2770365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707908F-CF54-4DB5-BD24-D72457A75ADB}" type="datetimeFigureOut">
              <a:rPr lang="en-US" smtClean="0"/>
              <a:t>7/8/2021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836600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07908F-CF54-4DB5-BD24-D72457A75ADB}" type="datetimeFigureOut">
              <a:rPr lang="en-US" smtClean="0"/>
              <a:t>7/8/2021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2471094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707908F-CF54-4DB5-BD24-D72457A75ADB}" type="datetimeFigureOut">
              <a:rPr lang="en-US" smtClean="0"/>
              <a:t>7/8/2021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222458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707908F-CF54-4DB5-BD24-D72457A75ADB}" type="datetimeFigureOut">
              <a:rPr lang="en-US" smtClean="0"/>
              <a:t>7/8/2021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29911461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07908F-CF54-4DB5-BD24-D72457A75ADB}" type="datetimeFigureOut">
              <a:rPr lang="en-US" smtClean="0"/>
              <a:t>7/8/2021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638648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707908F-CF54-4DB5-BD24-D72457A75ADB}" type="datetimeFigureOut">
              <a:rPr lang="en-US" smtClean="0"/>
              <a:t>7/8/2021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219545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17674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7908F-CF54-4DB5-BD24-D72457A75ADB}" type="datetimeFigureOut">
              <a:rPr lang="en-US" smtClean="0"/>
              <a:t>7/8/2021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6635978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707908F-CF54-4DB5-BD24-D72457A75ADB}" type="datetimeFigureOut">
              <a:rPr lang="en-US" smtClean="0"/>
              <a:t>7/8/2021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19415333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707908F-CF54-4DB5-BD24-D72457A75ADB}" type="datetimeFigureOut">
              <a:rPr lang="en-US" smtClean="0"/>
              <a:t>7/8/2021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2441709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07908F-CF54-4DB5-BD24-D72457A75ADB}" type="datetimeFigureOut">
              <a:rPr lang="en-US" smtClean="0"/>
              <a:t>7/8/2021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25120608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07908F-CF54-4DB5-BD24-D72457A75ADB}" type="datetimeFigureOut">
              <a:rPr lang="en-US" smtClean="0"/>
              <a:t>7/8/2021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149F99-40F4-4008-85CF-C242B62EC7A9}" type="slidenum">
              <a:rPr lang="en-US" smtClean="0"/>
              <a:t>‹#›</a:t>
            </a:fld>
            <a:endParaRPr lang="en-US"/>
          </a:p>
        </p:txBody>
      </p:sp>
    </p:spTree>
    <p:extLst>
      <p:ext uri="{BB962C8B-B14F-4D97-AF65-F5344CB8AC3E}">
        <p14:creationId xmlns:p14="http://schemas.microsoft.com/office/powerpoint/2010/main" val="3863314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44210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652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2721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181142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dirty="0"/>
              <a:t>Click to edit Master title style</a:t>
            </a:r>
          </a:p>
        </p:txBody>
      </p:sp>
    </p:spTree>
    <p:extLst>
      <p:ext uri="{BB962C8B-B14F-4D97-AF65-F5344CB8AC3E}">
        <p14:creationId xmlns:p14="http://schemas.microsoft.com/office/powerpoint/2010/main" val="2537554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912404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212786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7" name="Line 12"/>
          <p:cNvSpPr>
            <a:spLocks noChangeShapeType="1"/>
          </p:cNvSpPr>
          <p:nvPr userDrawn="1"/>
        </p:nvSpPr>
        <p:spPr bwMode="auto">
          <a:xfrm flipV="1">
            <a:off x="1412875" y="1119188"/>
            <a:ext cx="6326188" cy="1587"/>
          </a:xfrm>
          <a:prstGeom prst="line">
            <a:avLst/>
          </a:prstGeom>
          <a:noFill/>
          <a:ln w="47625" cmpd="thickThin">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8" name="Line 18"/>
          <p:cNvSpPr>
            <a:spLocks noChangeShapeType="1"/>
          </p:cNvSpPr>
          <p:nvPr userDrawn="1"/>
        </p:nvSpPr>
        <p:spPr bwMode="auto">
          <a:xfrm flipH="1">
            <a:off x="1143000" y="6705600"/>
            <a:ext cx="7888288"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29" name="Rectangle 19"/>
          <p:cNvSpPr>
            <a:spLocks noChangeArrowheads="1"/>
          </p:cNvSpPr>
          <p:nvPr userDrawn="1"/>
        </p:nvSpPr>
        <p:spPr bwMode="auto">
          <a:xfrm>
            <a:off x="182563" y="6554788"/>
            <a:ext cx="84137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900" b="1"/>
              <a:t>Page No. </a:t>
            </a:r>
            <a:fld id="{CFBE2BB6-4E95-4493-A413-0E3C535C154D}" type="slidenum">
              <a:rPr lang="en-US" altLang="en-US" sz="900" b="1" smtClean="0"/>
              <a:pPr>
                <a:defRPr/>
              </a:pPr>
              <a:t>‹#›</a:t>
            </a:fld>
            <a:endParaRPr lang="en-US" altLang="en-US" sz="900" b="1"/>
          </a:p>
        </p:txBody>
      </p:sp>
      <p:sp>
        <p:nvSpPr>
          <p:cNvPr id="1030" name="Rectangle 20"/>
          <p:cNvSpPr>
            <a:spLocks noChangeArrowheads="1"/>
          </p:cNvSpPr>
          <p:nvPr userDrawn="1"/>
        </p:nvSpPr>
        <p:spPr bwMode="auto">
          <a:xfrm>
            <a:off x="0" y="6705600"/>
            <a:ext cx="1524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tabLst>
                <a:tab pos="8912225" algn="r"/>
              </a:tabLst>
              <a:defRPr>
                <a:solidFill>
                  <a:schemeClr val="tx1"/>
                </a:solidFill>
                <a:latin typeface="Arial" panose="020B0604020202020204" pitchFamily="34" charset="0"/>
              </a:defRPr>
            </a:lvl1pPr>
            <a:lvl2pPr marL="742950" indent="-285750" eaLnBrk="0" hangingPunct="0">
              <a:tabLst>
                <a:tab pos="8912225" algn="r"/>
              </a:tabLst>
              <a:defRPr>
                <a:solidFill>
                  <a:schemeClr val="tx1"/>
                </a:solidFill>
                <a:latin typeface="Arial" panose="020B0604020202020204" pitchFamily="34" charset="0"/>
              </a:defRPr>
            </a:lvl2pPr>
            <a:lvl3pPr marL="1143000" indent="-228600" eaLnBrk="0" hangingPunct="0">
              <a:tabLst>
                <a:tab pos="8912225" algn="r"/>
              </a:tabLst>
              <a:defRPr>
                <a:solidFill>
                  <a:schemeClr val="tx1"/>
                </a:solidFill>
                <a:latin typeface="Arial" panose="020B0604020202020204" pitchFamily="34" charset="0"/>
              </a:defRPr>
            </a:lvl3pPr>
            <a:lvl4pPr marL="1600200" indent="-228600" eaLnBrk="0" hangingPunct="0">
              <a:tabLst>
                <a:tab pos="8912225" algn="r"/>
              </a:tabLst>
              <a:defRPr>
                <a:solidFill>
                  <a:schemeClr val="tx1"/>
                </a:solidFill>
                <a:latin typeface="Arial" panose="020B0604020202020204" pitchFamily="34" charset="0"/>
              </a:defRPr>
            </a:lvl4pPr>
            <a:lvl5pPr marL="2057400" indent="-228600" eaLnBrk="0" hangingPunct="0">
              <a:tabLst>
                <a:tab pos="8912225"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8912225"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8912225"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8912225"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8912225" algn="r"/>
              </a:tabLst>
              <a:defRPr>
                <a:solidFill>
                  <a:schemeClr val="tx1"/>
                </a:solidFill>
                <a:latin typeface="Arial" panose="020B0604020202020204" pitchFamily="34" charset="0"/>
              </a:defRPr>
            </a:lvl9pPr>
          </a:lstStyle>
          <a:p>
            <a:pPr>
              <a:defRPr/>
            </a:pPr>
            <a:r>
              <a:rPr lang="en-US" altLang="en-US" sz="800" dirty="0" err="1"/>
              <a:t>ISS_CM_019</a:t>
            </a:r>
            <a:r>
              <a:rPr lang="en-US" altLang="en-US" sz="800" dirty="0"/>
              <a:t> (Rev 05/2017)     </a:t>
            </a:r>
            <a:r>
              <a:rPr lang="en-US" altLang="en-US" sz="800" dirty="0">
                <a:solidFill>
                  <a:schemeClr val="hlink"/>
                </a:solidFill>
              </a:rPr>
              <a:t>	</a:t>
            </a:r>
            <a:endParaRPr lang="en-US" altLang="en-US" sz="800" dirty="0"/>
          </a:p>
        </p:txBody>
      </p:sp>
      <p:pic>
        <p:nvPicPr>
          <p:cNvPr id="1031" name="Picture 2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848600" y="76200"/>
            <a:ext cx="10572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9" descr="image001"/>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52400" y="76200"/>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20"/>
          <p:cNvSpPr>
            <a:spLocks noChangeArrowheads="1"/>
          </p:cNvSpPr>
          <p:nvPr userDrawn="1"/>
        </p:nvSpPr>
        <p:spPr bwMode="auto">
          <a:xfrm>
            <a:off x="4038600" y="6688138"/>
            <a:ext cx="20574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spAutoFit/>
          </a:bodyPr>
          <a:lstStyle>
            <a:lvl1pPr eaLnBrk="0" hangingPunct="0">
              <a:tabLst>
                <a:tab pos="8912225" algn="r"/>
              </a:tabLst>
              <a:defRPr>
                <a:solidFill>
                  <a:schemeClr val="tx1"/>
                </a:solidFill>
                <a:latin typeface="Arial" panose="020B0604020202020204" pitchFamily="34" charset="0"/>
              </a:defRPr>
            </a:lvl1pPr>
            <a:lvl2pPr marL="742950" indent="-285750" eaLnBrk="0" hangingPunct="0">
              <a:tabLst>
                <a:tab pos="8912225" algn="r"/>
              </a:tabLst>
              <a:defRPr>
                <a:solidFill>
                  <a:schemeClr val="tx1"/>
                </a:solidFill>
                <a:latin typeface="Arial" panose="020B0604020202020204" pitchFamily="34" charset="0"/>
              </a:defRPr>
            </a:lvl2pPr>
            <a:lvl3pPr marL="1143000" indent="-228600" eaLnBrk="0" hangingPunct="0">
              <a:tabLst>
                <a:tab pos="8912225" algn="r"/>
              </a:tabLst>
              <a:defRPr>
                <a:solidFill>
                  <a:schemeClr val="tx1"/>
                </a:solidFill>
                <a:latin typeface="Arial" panose="020B0604020202020204" pitchFamily="34" charset="0"/>
              </a:defRPr>
            </a:lvl3pPr>
            <a:lvl4pPr marL="1600200" indent="-228600" eaLnBrk="0" hangingPunct="0">
              <a:tabLst>
                <a:tab pos="8912225" algn="r"/>
              </a:tabLst>
              <a:defRPr>
                <a:solidFill>
                  <a:schemeClr val="tx1"/>
                </a:solidFill>
                <a:latin typeface="Arial" panose="020B0604020202020204" pitchFamily="34" charset="0"/>
              </a:defRPr>
            </a:lvl4pPr>
            <a:lvl5pPr marL="2057400" indent="-228600" eaLnBrk="0" hangingPunct="0">
              <a:tabLst>
                <a:tab pos="8912225"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8912225"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8912225"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8912225"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8912225" algn="r"/>
              </a:tabLst>
              <a:defRPr>
                <a:solidFill>
                  <a:schemeClr val="tx1"/>
                </a:solidFill>
                <a:latin typeface="Arial" panose="020B0604020202020204" pitchFamily="34" charset="0"/>
              </a:defRPr>
            </a:lvl9pPr>
          </a:lstStyle>
          <a:p>
            <a:pPr algn="ctr">
              <a:defRPr/>
            </a:pPr>
            <a:r>
              <a:rPr lang="en-US" altLang="en-US" sz="800" b="1"/>
              <a:t>Pre-decisional, For Internal Use Only</a:t>
            </a:r>
          </a:p>
        </p:txBody>
      </p:sp>
    </p:spTree>
    <p:extLst>
      <p:ext uri="{BB962C8B-B14F-4D97-AF65-F5344CB8AC3E}">
        <p14:creationId xmlns:p14="http://schemas.microsoft.com/office/powerpoint/2010/main" val="129667979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07908F-CF54-4DB5-BD24-D72457A75ADB}" type="datetimeFigureOut">
              <a:rPr lang="en-US" smtClean="0"/>
              <a:t>7/8/2021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49F99-40F4-4008-85CF-C242B62EC7A9}" type="slidenum">
              <a:rPr lang="en-US" smtClean="0"/>
              <a:t>‹#›</a:t>
            </a:fld>
            <a:endParaRPr lang="en-US"/>
          </a:p>
        </p:txBody>
      </p:sp>
    </p:spTree>
    <p:extLst>
      <p:ext uri="{BB962C8B-B14F-4D97-AF65-F5344CB8AC3E}">
        <p14:creationId xmlns:p14="http://schemas.microsoft.com/office/powerpoint/2010/main" val="101310082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henry.y.Orosco@nasa.gov"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69888" y="2452688"/>
            <a:ext cx="8491537"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1800" b="1" i="1" u="none" strike="noStrike" kern="1200" cap="none" spc="0" normalizeH="0" baseline="0" noProof="0" dirty="0">
              <a:ln>
                <a:noFill/>
              </a:ln>
              <a:solidFill>
                <a:srgbClr val="000000"/>
              </a:solidFill>
              <a:effectLst/>
              <a:uLnTx/>
              <a:uFillTx/>
              <a:latin typeface="Arial Black" panose="020B0A04020102020204" pitchFamily="34" charset="0"/>
              <a:ea typeface="+mn-ea"/>
              <a:cs typeface="Times New Roman" panose="02020603050405020304" pitchFamily="18" charset="0"/>
            </a:endParaRPr>
          </a:p>
        </p:txBody>
      </p:sp>
      <p:sp>
        <p:nvSpPr>
          <p:cNvPr id="6147" name="Rectangle 3"/>
          <p:cNvSpPr>
            <a:spLocks noChangeArrowheads="1"/>
          </p:cNvSpPr>
          <p:nvPr/>
        </p:nvSpPr>
        <p:spPr bwMode="auto">
          <a:xfrm>
            <a:off x="107504" y="2452688"/>
            <a:ext cx="903649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0" algn="ctr">
              <a:lnSpc>
                <a:spcPct val="90000"/>
              </a:lnSpc>
              <a:spcBef>
                <a:spcPct val="0"/>
              </a:spcBef>
              <a:buNone/>
              <a:defRPr/>
            </a:pPr>
            <a:r>
              <a:rPr kumimoji="0" lang="en-US" altLang="en-US" sz="2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ISS Program </a:t>
            </a:r>
          </a:p>
          <a:p>
            <a:pPr lvl="0" algn="ctr">
              <a:lnSpc>
                <a:spcPct val="90000"/>
              </a:lnSpc>
              <a:spcBef>
                <a:spcPct val="0"/>
              </a:spcBef>
              <a:buNone/>
              <a:defRPr/>
            </a:pPr>
            <a:r>
              <a:rPr kumimoji="0" lang="en-US" altLang="en-US" sz="2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NASA Technology Demonstration Sphere Overview</a:t>
            </a:r>
          </a:p>
        </p:txBody>
      </p:sp>
      <p:sp>
        <p:nvSpPr>
          <p:cNvPr id="6149" name="Line 5"/>
          <p:cNvSpPr>
            <a:spLocks noChangeShapeType="1"/>
          </p:cNvSpPr>
          <p:nvPr/>
        </p:nvSpPr>
        <p:spPr bwMode="auto">
          <a:xfrm>
            <a:off x="188913" y="4090988"/>
            <a:ext cx="8701087" cy="0"/>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50" name="Rectangle 6"/>
          <p:cNvSpPr>
            <a:spLocks noChangeArrowheads="1"/>
          </p:cNvSpPr>
          <p:nvPr/>
        </p:nvSpPr>
        <p:spPr bwMode="auto">
          <a:xfrm>
            <a:off x="7535863" y="5487988"/>
            <a:ext cx="1377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51" name="Rectangle 7"/>
          <p:cNvSpPr>
            <a:spLocks noChangeArrowheads="1"/>
          </p:cNvSpPr>
          <p:nvPr/>
        </p:nvSpPr>
        <p:spPr bwMode="auto">
          <a:xfrm>
            <a:off x="4040226" y="6148705"/>
            <a:ext cx="5089611" cy="52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0" algn="r" eaLnBrk="0" hangingPunct="0">
              <a:spcBef>
                <a:spcPct val="0"/>
              </a:spcBef>
              <a:buNone/>
              <a:defRPr/>
            </a:pPr>
            <a:r>
              <a:rPr lang="en-US" altLang="en-US" sz="1400" b="1" i="1" dirty="0" smtClean="0">
                <a:solidFill>
                  <a:srgbClr val="000000"/>
                </a:solidFill>
              </a:rPr>
              <a:t>Henry </a:t>
            </a:r>
            <a:r>
              <a:rPr kumimoji="0" lang="en-US" altLang="en-US" sz="1400" b="1" i="1"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Orosco </a:t>
            </a:r>
          </a:p>
          <a:p>
            <a:pPr lvl="0" algn="r" eaLnBrk="0" hangingPunct="0">
              <a:spcBef>
                <a:spcPct val="0"/>
              </a:spcBef>
              <a:buNone/>
              <a:defRPr/>
            </a:pPr>
            <a:r>
              <a:rPr kumimoji="0" lang="en-US" altLang="en-US" sz="1400" b="1" i="1" u="none" strike="noStrike" kern="1200" cap="none" spc="0" normalizeH="0" baseline="0" noProof="0" dirty="0" smtClean="0">
                <a:ln>
                  <a:noFill/>
                </a:ln>
                <a:solidFill>
                  <a:srgbClr val="000000"/>
                </a:solidFill>
                <a:effectLst/>
                <a:uLnTx/>
                <a:uFillTx/>
                <a:latin typeface="Arial" panose="020B0604020202020204" pitchFamily="34" charset="0"/>
                <a:ea typeface="+mn-ea"/>
                <a:cs typeface="+mn-cs"/>
              </a:rPr>
              <a:t>NASA TDO Research Portfolio Manager</a:t>
            </a:r>
            <a:endParaRPr kumimoji="0" lang="en-US" altLang="en-US" sz="1400" b="1" i="1"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 name="Rectangle 1"/>
          <p:cNvSpPr/>
          <p:nvPr/>
        </p:nvSpPr>
        <p:spPr>
          <a:xfrm>
            <a:off x="3095836" y="4090988"/>
            <a:ext cx="6034001" cy="954107"/>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en-US" sz="1400" b="1" i="1" u="none" strike="noStrike" kern="1200" cap="none" spc="0" normalizeH="0" baseline="0" noProof="0" dirty="0">
                <a:ln>
                  <a:noFill/>
                </a:ln>
                <a:solidFill>
                  <a:srgbClr val="000000"/>
                </a:solidFill>
                <a:effectLst/>
                <a:uLnTx/>
                <a:uFillTx/>
                <a:latin typeface="Arial"/>
                <a:ea typeface="+mn-ea"/>
                <a:cs typeface="+mn-cs"/>
              </a:rPr>
              <a:t>Sponsoring Org/Office Code:</a:t>
            </a:r>
            <a:endParaRPr kumimoji="0" lang="en-US" sz="1400" b="1" i="0" u="none" strike="noStrike" kern="1200" cap="none" spc="0" normalizeH="0" baseline="0" noProof="0" dirty="0">
              <a:ln>
                <a:noFill/>
              </a:ln>
              <a:solidFill>
                <a:srgbClr val="000000"/>
              </a:solidFill>
              <a:effectLst/>
              <a:uLnTx/>
              <a:uFillTx/>
              <a:latin typeface="Arial"/>
              <a:ea typeface="+mn-ea"/>
              <a:cs typeface="+mn-cs"/>
            </a:endParaRP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1400" b="0" i="1" u="none" strike="noStrike" kern="1200" cap="none" spc="0" normalizeH="0" baseline="0" noProof="0" dirty="0">
                <a:ln>
                  <a:noFill/>
                </a:ln>
                <a:solidFill>
                  <a:srgbClr val="000000"/>
                </a:solidFill>
                <a:effectLst/>
                <a:uLnTx/>
                <a:uFillTx/>
                <a:latin typeface="Arial" pitchFamily="34" charset="0"/>
                <a:ea typeface="+mn-ea"/>
                <a:cs typeface="+mn-cs"/>
              </a:rPr>
              <a:t> Client Support Office/OZ3</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altLang="en-US" sz="1400" b="1" i="1" u="none" strike="noStrike" kern="1200" cap="none" spc="0" normalizeH="0" baseline="0" noProof="0" dirty="0" smtClean="0">
                <a:ln>
                  <a:noFill/>
                </a:ln>
                <a:solidFill>
                  <a:srgbClr val="000000"/>
                </a:solidFill>
                <a:effectLst/>
                <a:uLnTx/>
                <a:uFillTx/>
                <a:latin typeface="Arial" pitchFamily="34" charset="0"/>
                <a:ea typeface="+mn-ea"/>
                <a:cs typeface="+mn-cs"/>
              </a:rPr>
              <a:t>Date</a:t>
            </a:r>
            <a:r>
              <a:rPr kumimoji="0" lang="en-US" altLang="en-US" sz="1400" b="1" i="1" u="none" strike="noStrike" kern="1200" cap="none" spc="0" normalizeH="0" baseline="0" noProof="0" dirty="0">
                <a:ln>
                  <a:noFill/>
                </a:ln>
                <a:solidFill>
                  <a:srgbClr val="000000"/>
                </a:solidFill>
                <a:effectLst/>
                <a:uLnTx/>
                <a:uFillTx/>
                <a:latin typeface="Arial" pitchFamily="34" charset="0"/>
                <a:ea typeface="+mn-ea"/>
                <a:cs typeface="+mn-cs"/>
              </a:rPr>
              <a:t>: </a:t>
            </a:r>
            <a:r>
              <a:rPr lang="en-US" altLang="en-US" sz="1400" i="1" noProof="0" dirty="0" smtClean="0">
                <a:solidFill>
                  <a:srgbClr val="000000"/>
                </a:solidFill>
              </a:rPr>
              <a:t>7/8</a:t>
            </a:r>
            <a:r>
              <a:rPr lang="en-US" altLang="en-US" sz="1400" i="1" dirty="0" smtClean="0">
                <a:solidFill>
                  <a:srgbClr val="000000"/>
                </a:solidFill>
              </a:rPr>
              <a:t>/2021</a:t>
            </a:r>
            <a:endParaRPr kumimoji="0" lang="en-US" altLang="en-US" sz="1400" b="0" i="1"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60932354"/>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Backup</a:t>
            </a:r>
            <a:endParaRPr lang="en-US" dirty="0"/>
          </a:p>
        </p:txBody>
      </p:sp>
      <p:sp>
        <p:nvSpPr>
          <p:cNvPr id="5" name="Text Placeholder 4"/>
          <p:cNvSpPr>
            <a:spLocks noGrp="1"/>
          </p:cNvSpPr>
          <p:nvPr>
            <p:ph type="body" idx="1"/>
          </p:nvPr>
        </p:nvSpPr>
        <p:spPr/>
        <p:txBody>
          <a:bodyPr/>
          <a:lstStyle/>
          <a:p>
            <a:r>
              <a:rPr lang="en-US" dirty="0" smtClean="0"/>
              <a:t>Astrobee Facility PIA Users </a:t>
            </a:r>
            <a:endParaRPr lang="en-US" dirty="0"/>
          </a:p>
        </p:txBody>
      </p:sp>
    </p:spTree>
    <p:extLst>
      <p:ext uri="{BB962C8B-B14F-4D97-AF65-F5344CB8AC3E}">
        <p14:creationId xmlns:p14="http://schemas.microsoft.com/office/powerpoint/2010/main" val="2709076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62074"/>
          </a:xfrm>
        </p:spPr>
        <p:txBody>
          <a:bodyPr/>
          <a:lstStyle/>
          <a:p>
            <a:r>
              <a:rPr lang="en-US" sz="2000" dirty="0" smtClean="0"/>
              <a:t>Astrobee Facility PIA User List</a:t>
            </a:r>
            <a:endParaRPr lang="en-US" sz="20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41713895"/>
              </p:ext>
            </p:extLst>
          </p:nvPr>
        </p:nvGraphicFramePr>
        <p:xfrm>
          <a:off x="458400" y="1412776"/>
          <a:ext cx="8229598" cy="4990643"/>
        </p:xfrm>
        <a:graphic>
          <a:graphicData uri="http://schemas.openxmlformats.org/drawingml/2006/table">
            <a:tbl>
              <a:tblPr/>
              <a:tblGrid>
                <a:gridCol w="123419">
                  <a:extLst>
                    <a:ext uri="{9D8B030D-6E8A-4147-A177-3AD203B41FA5}">
                      <a16:colId xmlns:a16="http://schemas.microsoft.com/office/drawing/2014/main" val="3608364507"/>
                    </a:ext>
                  </a:extLst>
                </a:gridCol>
                <a:gridCol w="855296">
                  <a:extLst>
                    <a:ext uri="{9D8B030D-6E8A-4147-A177-3AD203B41FA5}">
                      <a16:colId xmlns:a16="http://schemas.microsoft.com/office/drawing/2014/main" val="3222751500"/>
                    </a:ext>
                  </a:extLst>
                </a:gridCol>
                <a:gridCol w="796055">
                  <a:extLst>
                    <a:ext uri="{9D8B030D-6E8A-4147-A177-3AD203B41FA5}">
                      <a16:colId xmlns:a16="http://schemas.microsoft.com/office/drawing/2014/main" val="1056259128"/>
                    </a:ext>
                  </a:extLst>
                </a:gridCol>
                <a:gridCol w="410986">
                  <a:extLst>
                    <a:ext uri="{9D8B030D-6E8A-4147-A177-3AD203B41FA5}">
                      <a16:colId xmlns:a16="http://schemas.microsoft.com/office/drawing/2014/main" val="1619989995"/>
                    </a:ext>
                  </a:extLst>
                </a:gridCol>
                <a:gridCol w="2330156">
                  <a:extLst>
                    <a:ext uri="{9D8B030D-6E8A-4147-A177-3AD203B41FA5}">
                      <a16:colId xmlns:a16="http://schemas.microsoft.com/office/drawing/2014/main" val="2070947361"/>
                    </a:ext>
                  </a:extLst>
                </a:gridCol>
                <a:gridCol w="1120647">
                  <a:extLst>
                    <a:ext uri="{9D8B030D-6E8A-4147-A177-3AD203B41FA5}">
                      <a16:colId xmlns:a16="http://schemas.microsoft.com/office/drawing/2014/main" val="3561910100"/>
                    </a:ext>
                  </a:extLst>
                </a:gridCol>
                <a:gridCol w="1255174">
                  <a:extLst>
                    <a:ext uri="{9D8B030D-6E8A-4147-A177-3AD203B41FA5}">
                      <a16:colId xmlns:a16="http://schemas.microsoft.com/office/drawing/2014/main" val="186408905"/>
                    </a:ext>
                  </a:extLst>
                </a:gridCol>
                <a:gridCol w="1337865">
                  <a:extLst>
                    <a:ext uri="{9D8B030D-6E8A-4147-A177-3AD203B41FA5}">
                      <a16:colId xmlns:a16="http://schemas.microsoft.com/office/drawing/2014/main" val="1972027972"/>
                    </a:ext>
                  </a:extLst>
                </a:gridCol>
              </a:tblGrid>
              <a:tr h="237107">
                <a:tc>
                  <a:txBody>
                    <a:bodyPr/>
                    <a:lstStyle/>
                    <a:p>
                      <a:pPr algn="ctr" fontAlgn="ctr"/>
                      <a:r>
                        <a:rPr lang="en-US" sz="600" b="0" i="0" u="none" strike="noStrike">
                          <a:solidFill>
                            <a:srgbClr val="000000"/>
                          </a:solidFill>
                          <a:effectLst/>
                          <a:latin typeface="Arial" panose="020B0604020202020204" pitchFamily="34" charset="0"/>
                        </a:rPr>
                        <a: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Payload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Hardware Availability Date (as known at the time of IPL addition)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Sponsoring Organization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Research Objectives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Unique Business Considerations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Comments/Status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Extra Information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1092479586"/>
                  </a:ext>
                </a:extLst>
              </a:tr>
              <a:tr h="1952430">
                <a:tc>
                  <a:txBody>
                    <a:bodyPr/>
                    <a:lstStyle/>
                    <a:p>
                      <a:pPr algn="ctr" fontAlgn="ctr"/>
                      <a:r>
                        <a:rPr lang="en-US" sz="600" b="0" i="0" u="none" strike="noStrike">
                          <a:solidFill>
                            <a:srgbClr val="000000"/>
                          </a:solidFill>
                          <a:effectLst/>
                          <a:latin typeface="Arial" panose="020B0604020202020204" pitchFamily="34" charset="0"/>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SoundSee Mission (Deep Audio Analytics) (CASIS-Astobotics/BOSCH)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Approx: 2/28/2019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600" b="0" i="0" u="none" strike="noStrike">
                          <a:solidFill>
                            <a:srgbClr val="000000"/>
                          </a:solidFill>
                          <a:effectLst/>
                          <a:latin typeface="Arial" panose="020B0604020202020204" pitchFamily="34" charset="0"/>
                        </a:rPr>
                        <a:t>• The first research objective of SoundSee will be to utilize the autonomous mobility platform (i.e., Astrobee) to map the ISS acoustic environment. In particular, the on-orbit experiments will be aimed to demonstrate how the multi-channel audio data from SoundSee’s microphone array can be fused together with Astrobee’s telemetry (i.e. position/trajectory information) to create an acoustic image of the noise patterns emanating from various ISS systems and equipment. Once validated, such high fidelity autonomous acoustic mapping capability could be useful for future ISS operations as well as find its way into various on-ground business applications such as infrastructure monitoring for smart factories and smart homes/buildings.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Another important research objective of SoundSee will be to perform audio AI-based critical equipment/machine health monitoring from their noise signatures. In particular, we’ll investigate</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Bosch’s proprietary deep audio analytics or DAA technology (ML/deep learning based audio pattern analysis) towards this goal. The outcome of this research investigation will help augment existing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predictive maintenance and automated inspection capabilities that span a number of industrial business use cases with strong economic implications e.g., reducing downtime in manufacturing plants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or audio-assisted diagnostics of critical automotive components. In terms of space applications, AI based machine wellbeing monitoring could be vital for future long-duration human spaceflights beyond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LEO where a malfunctioning equipment can jeopardize mission continuity.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Bosch needs to provide a mission outcome status to stakeholders in October 2020. Owning to the importance and business implications of the October presentation, the PI request that the initial calibration/checkout activity followed by at least the first batch of initial data collection performed by August 31st 2020.</a:t>
                      </a:r>
                      <a:br>
                        <a:rPr lang="en-US" sz="600" b="0" i="0" u="none" strike="noStrike">
                          <a:solidFill>
                            <a:srgbClr val="000000"/>
                          </a:solidFill>
                          <a:effectLst/>
                          <a:latin typeface="Arial" panose="020B0604020202020204" pitchFamily="34" charset="0"/>
                        </a:rPr>
                      </a:br>
                      <a:endParaRPr lang="en-US"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CASIS sponsored, Astrobotic &amp; BOSCH partnership, PI: Sam Das; PD/CoPI: Andrew Horchler.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7558962"/>
                  </a:ext>
                </a:extLst>
              </a:tr>
              <a:tr h="418643">
                <a:tc>
                  <a:txBody>
                    <a:bodyPr/>
                    <a:lstStyle/>
                    <a:p>
                      <a:pPr algn="ctr" fontAlgn="ctr"/>
                      <a:r>
                        <a:rPr lang="en-US" sz="600" b="0" i="0" u="none" strike="noStrike">
                          <a:solidFill>
                            <a:srgbClr val="000000"/>
                          </a:solidFill>
                          <a:effectLst/>
                          <a:latin typeface="Arial" panose="020B0604020202020204" pitchFamily="34" charset="0"/>
                        </a:rPr>
                        <a:t>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Astrobee-Zero Robotics (CASIS-MIT)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Approx: 6/30/2019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NoS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CASIS sponsored, Lead by MIT, PI: Alvar Saenz-Otero, Objective: STEM Outreach, Katy Mcgrain and Wendy.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0697028"/>
                  </a:ext>
                </a:extLst>
              </a:tr>
              <a:tr h="1037344">
                <a:tc>
                  <a:txBody>
                    <a:bodyPr/>
                    <a:lstStyle/>
                    <a:p>
                      <a:pPr algn="ctr" fontAlgn="ctr"/>
                      <a:r>
                        <a:rPr lang="en-US" sz="600" b="0" i="0" u="none" strike="noStrike">
                          <a:solidFill>
                            <a:srgbClr val="000000"/>
                          </a:solidFill>
                          <a:effectLst/>
                          <a:latin typeface="Arial" panose="020B0604020202020204" pitchFamily="34" charset="0"/>
                        </a:rPr>
                        <a:t>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Gecko-Inspired Adhesive Grasping (TDO-STMD)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ISS Readiness 8/2019  --  current STMD grant award runs through January of 2019, working on extention (as of 5/2018)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 - STMD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6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STMD Space Technology Research Grants (TDO) project - Grant to Stanford.                                                                                          a. Main point of contact: Arul Suresh, sasuresh@stanford.edu. Arul is a Ph.D. student in Mark Cutkosky’s group, with a focus on hardware design.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b. Deputy point of contact: Andrew Bylard, bylard@stanford.edu. Andrew is a Ph.D. student in Marco Pavone’s group, with a focus on software design.                                                                          The current STMD grant award runs through January of 2019, working on extention (as of 5/2018)</a:t>
                      </a:r>
                      <a:br>
                        <a:rPr lang="en-US" sz="600" b="0" i="0" u="none" strike="noStrike">
                          <a:solidFill>
                            <a:srgbClr val="000000"/>
                          </a:solidFill>
                          <a:effectLst/>
                          <a:latin typeface="Arial" panose="020B0604020202020204" pitchFamily="34" charset="0"/>
                        </a:rPr>
                      </a:br>
                      <a:endParaRPr lang="en-US"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dirty="0">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3933819"/>
                  </a:ext>
                </a:extLst>
              </a:tr>
            </a:tbl>
          </a:graphicData>
        </a:graphic>
      </p:graphicFrame>
    </p:spTree>
    <p:extLst>
      <p:ext uri="{BB962C8B-B14F-4D97-AF65-F5344CB8AC3E}">
        <p14:creationId xmlns:p14="http://schemas.microsoft.com/office/powerpoint/2010/main" val="730974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rgbClr val="000000"/>
                </a:solidFill>
              </a:rPr>
              <a:t>Astrobee Facility PIA User List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69787822"/>
              </p:ext>
            </p:extLst>
          </p:nvPr>
        </p:nvGraphicFramePr>
        <p:xfrm>
          <a:off x="503545" y="1600200"/>
          <a:ext cx="8183254" cy="4572000"/>
        </p:xfrm>
        <a:graphic>
          <a:graphicData uri="http://schemas.openxmlformats.org/drawingml/2006/table">
            <a:tbl>
              <a:tblPr/>
              <a:tblGrid>
                <a:gridCol w="122725">
                  <a:extLst>
                    <a:ext uri="{9D8B030D-6E8A-4147-A177-3AD203B41FA5}">
                      <a16:colId xmlns:a16="http://schemas.microsoft.com/office/drawing/2014/main" val="1886294818"/>
                    </a:ext>
                  </a:extLst>
                </a:gridCol>
                <a:gridCol w="850479">
                  <a:extLst>
                    <a:ext uri="{9D8B030D-6E8A-4147-A177-3AD203B41FA5}">
                      <a16:colId xmlns:a16="http://schemas.microsoft.com/office/drawing/2014/main" val="1590410010"/>
                    </a:ext>
                  </a:extLst>
                </a:gridCol>
                <a:gridCol w="791572">
                  <a:extLst>
                    <a:ext uri="{9D8B030D-6E8A-4147-A177-3AD203B41FA5}">
                      <a16:colId xmlns:a16="http://schemas.microsoft.com/office/drawing/2014/main" val="2935667352"/>
                    </a:ext>
                  </a:extLst>
                </a:gridCol>
                <a:gridCol w="408671">
                  <a:extLst>
                    <a:ext uri="{9D8B030D-6E8A-4147-A177-3AD203B41FA5}">
                      <a16:colId xmlns:a16="http://schemas.microsoft.com/office/drawing/2014/main" val="4280138282"/>
                    </a:ext>
                  </a:extLst>
                </a:gridCol>
                <a:gridCol w="2317034">
                  <a:extLst>
                    <a:ext uri="{9D8B030D-6E8A-4147-A177-3AD203B41FA5}">
                      <a16:colId xmlns:a16="http://schemas.microsoft.com/office/drawing/2014/main" val="1094679533"/>
                    </a:ext>
                  </a:extLst>
                </a:gridCol>
                <a:gridCol w="1114337">
                  <a:extLst>
                    <a:ext uri="{9D8B030D-6E8A-4147-A177-3AD203B41FA5}">
                      <a16:colId xmlns:a16="http://schemas.microsoft.com/office/drawing/2014/main" val="2456597999"/>
                    </a:ext>
                  </a:extLst>
                </a:gridCol>
                <a:gridCol w="1248106">
                  <a:extLst>
                    <a:ext uri="{9D8B030D-6E8A-4147-A177-3AD203B41FA5}">
                      <a16:colId xmlns:a16="http://schemas.microsoft.com/office/drawing/2014/main" val="3480784993"/>
                    </a:ext>
                  </a:extLst>
                </a:gridCol>
                <a:gridCol w="1330330">
                  <a:extLst>
                    <a:ext uri="{9D8B030D-6E8A-4147-A177-3AD203B41FA5}">
                      <a16:colId xmlns:a16="http://schemas.microsoft.com/office/drawing/2014/main" val="410084463"/>
                    </a:ext>
                  </a:extLst>
                </a:gridCol>
              </a:tblGrid>
              <a:tr h="163836">
                <a:tc>
                  <a:txBody>
                    <a:bodyPr/>
                    <a:lstStyle/>
                    <a:p>
                      <a:pPr algn="ctr" fontAlgn="ctr"/>
                      <a:r>
                        <a:rPr lang="en-US" sz="600" b="0" i="0" u="none" strike="noStrike">
                          <a:solidFill>
                            <a:srgbClr val="000000"/>
                          </a:solidFill>
                          <a:effectLst/>
                          <a:latin typeface="Arial" panose="020B0604020202020204" pitchFamily="34" charset="0"/>
                        </a:rPr>
                        <a: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Payload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Hardware Availability Date (as known at the time of IPL addition)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Sponsoring Organization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Research Objectives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Unique Business Considerations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a:solidFill>
                            <a:srgbClr val="000000"/>
                          </a:solidFill>
                          <a:effectLst/>
                          <a:latin typeface="Arial" panose="020B0604020202020204" pitchFamily="34" charset="0"/>
                        </a:rPr>
                        <a:t>Comments/Status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600" b="1" i="0" u="none" strike="noStrike" dirty="0">
                          <a:solidFill>
                            <a:srgbClr val="000000"/>
                          </a:solidFill>
                          <a:effectLst/>
                          <a:latin typeface="Arial" panose="020B0604020202020204" pitchFamily="34" charset="0"/>
                        </a:rPr>
                        <a:t>Extra Information</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635560628"/>
                  </a:ext>
                </a:extLst>
              </a:tr>
              <a:tr h="511987">
                <a:tc>
                  <a:txBody>
                    <a:bodyPr/>
                    <a:lstStyle/>
                    <a:p>
                      <a:pPr algn="ctr" fontAlgn="ctr"/>
                      <a:r>
                        <a:rPr lang="en-US" sz="600" b="0" i="0" u="none" strike="noStrike" dirty="0">
                          <a:solidFill>
                            <a:srgbClr val="000000"/>
                          </a:solidFill>
                          <a:effectLst/>
                          <a:latin typeface="Arial" panose="020B0604020202020204" pitchFamily="34" charset="0"/>
                        </a:rPr>
                        <a:t>4</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Astrobatics (TDO-DoD)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No Hardware, SW will be ready to execute March 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 - DoD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Research objectives: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1. To demonstrate robotic hopping maneuvers inside the ISS with Astrobee.</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2. To quantify the propellant savings offered by hopping maneuvers when compared to a classic propulsive free flying approach.</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3. To demonstrate angular rate control during% the% free flying coast phase by actively reconfiguring Astrobee’s robotic manipulator.</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4. To support the Naval Postgraduate School educational mission.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Due to graduate student thesis deadlines related to the Astrobatics investigation, NPS needs to complete the first experimental session by November 30th, 2020 and the 4th experimental session by November 30th, 2021.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NRL funded, Naval Postgraduate School Project. DoD SERB.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Completion of on orbit runs around March 2020, to complete deliverables with NRO project which is funded until Sep 2020.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POCs:  Primary: Dr. Marcello Romano; mromano@nps.edu; 831-521-9627.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Secondary: Stephen Kwok Choon; stephen.kwokchoon.mp@nps.edu</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dirty="0">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2048360"/>
                  </a:ext>
                </a:extLst>
              </a:tr>
              <a:tr h="511987">
                <a:tc>
                  <a:txBody>
                    <a:bodyPr/>
                    <a:lstStyle/>
                    <a:p>
                      <a:pPr algn="ctr" fontAlgn="ctr"/>
                      <a:r>
                        <a:rPr lang="en-US" sz="600" b="0" i="0" u="none" strike="noStrike">
                          <a:solidFill>
                            <a:srgbClr val="000000"/>
                          </a:solidFill>
                          <a:effectLst/>
                          <a:latin typeface="Arial" panose="020B0604020202020204" pitchFamily="34" charset="0"/>
                        </a:rPr>
                        <a:t>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RFID Recon (RFID Logistics Awareness-2)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HW Availability: 8/6/2019.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NASA-AES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Objectives for flying the RFID Recon on ISS: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To demonstrate the Overall Design Requirements/Goals: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Investigate how a mobile reader on a robotic free-flyer complements a fixed reader/antenna system (RFID Logistics) in an Autonomous Logistics Management (ALM) architecture</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Increase coverage area of the RFID Logistics system (weak coverage areas in RFID Logistics instrumented modules as well as extension to non-instrumented modules)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Improve localization accuracy of the existing RFID Logistics system from approximately ½ element module to ¼ element module with designation Overhead, Starboard, Port, Deck.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RFID Recon will require 2 years of operations.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Export Classification: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Hardware: EAR ECCN 9A004.w</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Software: EAR ECCN 9D001</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Technical Data: EAR ECCN 9E002</a:t>
                      </a:r>
                      <a:br>
                        <a:rPr lang="en-US" sz="600" b="0" i="0" u="none" strike="noStrike">
                          <a:solidFill>
                            <a:srgbClr val="000000"/>
                          </a:solidFill>
                          <a:effectLst/>
                          <a:latin typeface="Arial" panose="020B0604020202020204" pitchFamily="34" charset="0"/>
                        </a:rPr>
                      </a:br>
                      <a:endParaRPr lang="en-US"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949102"/>
                  </a:ext>
                </a:extLst>
              </a:tr>
              <a:tr h="573425">
                <a:tc>
                  <a:txBody>
                    <a:bodyPr/>
                    <a:lstStyle/>
                    <a:p>
                      <a:pPr algn="ctr" fontAlgn="ctr"/>
                      <a:r>
                        <a:rPr lang="en-US" sz="600" b="0" i="0" u="none" strike="noStrike">
                          <a:solidFill>
                            <a:srgbClr val="000000"/>
                          </a:solidFill>
                          <a:effectLst/>
                          <a:latin typeface="Arial" panose="020B0604020202020204" pitchFamily="34" charset="0"/>
                        </a:rPr>
                        <a:t>6</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REGGAE (aka NanoRacks Module-90)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5/8/2020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This mission is a proof of concept of a means of targeting, docking, and stopping space debris. The experiment will mount to Astrobee and utilize its freeflyer properties aboard the ISS to mimic the long term goal of the project. A successful mission would have the Chaser hardware on Astrobee successfully track and adhere to the target. This would confirm the viability of gecko-inspired materials for docking in 6-degrees-of-freedom.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This mission requires coordination with the Astrobee team at NASA AMES for both</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ground testing and on ISS operations. The team desires to perform ground testing at NASA Ames before Janurary 1st 2020. Funding limitations to this project from the PI require operations prior to 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Commercially funded. NanoRacks will be the primary contact for integration and safety: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NanoRacks LLC</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MURPHY, MARY M , email mmurphy@nanoracks.com, , phone (301)</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806-6370</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CHANCY, JANIE M , email jchancy@nanoracks.com, , phone (281) 984-8028</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MARTIN, HENRY B , email hbmartin@nanoracks.com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Cross Waiver of Liability: Liability related to transporting the payload to and, if applicable, from the ISS is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covered by the Non-reimbursable Space Act Agreement between Nanoracks, LLC</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and NASA for Operation of the Nanoracks System Aboard the International Space</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Station (SAA-OZ-14-16763), Article 8, Liability and Risk of Loss.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GFE: SAA-OZ-14-16763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27313903"/>
                  </a:ext>
                </a:extLst>
              </a:tr>
              <a:tr h="409589">
                <a:tc>
                  <a:txBody>
                    <a:bodyPr/>
                    <a:lstStyle/>
                    <a:p>
                      <a:pPr algn="ctr" fontAlgn="ctr"/>
                      <a:r>
                        <a:rPr lang="en-US" sz="600" b="0" i="0" u="none" strike="noStrike">
                          <a:solidFill>
                            <a:srgbClr val="000000"/>
                          </a:solidFill>
                          <a:effectLst/>
                          <a:latin typeface="Arial" panose="020B0604020202020204" pitchFamily="34" charset="0"/>
                        </a:rPr>
                        <a:t>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ISAAC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No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 - STMD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The Integrated System for Autonomous and Adaptive Caretaking (ISAAC) project fills a critical gap in NASA’s technology for taking care of future human exploration vehicles while astronauts are away for extended periods. ISAAC will demonstrate how autonomous robots operating inside the vehicle can keep track of vehicle health, transfer and unpack cargo, and respond to critical faults like leaks and fires. ISAAC is using the existing Astrobee and Robonaut robots on the International Space Station to demonstrate the technology, which is targeted for use on NASA’s Gateway station near the Moon, as well as future missions to Mars and beyond.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The ISAAC project will run from 2020-2022. It is organized into three phases; each phase lasts about one year and includes on-orbit activities toward the end of the phase. Phase 1 on-orbit activities are planned to occur in Dec 2020. Details of Phase 2 and Phase 3 activities will be fleshed out later.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6481432"/>
                  </a:ext>
                </a:extLst>
              </a:tr>
            </a:tbl>
          </a:graphicData>
        </a:graphic>
      </p:graphicFrame>
    </p:spTree>
    <p:extLst>
      <p:ext uri="{BB962C8B-B14F-4D97-AF65-F5344CB8AC3E}">
        <p14:creationId xmlns:p14="http://schemas.microsoft.com/office/powerpoint/2010/main" val="1034819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rgbClr val="000000"/>
                </a:solidFill>
              </a:rPr>
              <a:t>Astrobee Facility PIA User List</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98494464"/>
              </p:ext>
            </p:extLst>
          </p:nvPr>
        </p:nvGraphicFramePr>
        <p:xfrm>
          <a:off x="457201" y="1600200"/>
          <a:ext cx="8229598" cy="4805184"/>
        </p:xfrm>
        <a:graphic>
          <a:graphicData uri="http://schemas.openxmlformats.org/drawingml/2006/table">
            <a:tbl>
              <a:tblPr/>
              <a:tblGrid>
                <a:gridCol w="123419">
                  <a:extLst>
                    <a:ext uri="{9D8B030D-6E8A-4147-A177-3AD203B41FA5}">
                      <a16:colId xmlns:a16="http://schemas.microsoft.com/office/drawing/2014/main" val="2545987013"/>
                    </a:ext>
                  </a:extLst>
                </a:gridCol>
                <a:gridCol w="855296">
                  <a:extLst>
                    <a:ext uri="{9D8B030D-6E8A-4147-A177-3AD203B41FA5}">
                      <a16:colId xmlns:a16="http://schemas.microsoft.com/office/drawing/2014/main" val="2058248124"/>
                    </a:ext>
                  </a:extLst>
                </a:gridCol>
                <a:gridCol w="796054">
                  <a:extLst>
                    <a:ext uri="{9D8B030D-6E8A-4147-A177-3AD203B41FA5}">
                      <a16:colId xmlns:a16="http://schemas.microsoft.com/office/drawing/2014/main" val="2809087860"/>
                    </a:ext>
                  </a:extLst>
                </a:gridCol>
                <a:gridCol w="410986">
                  <a:extLst>
                    <a:ext uri="{9D8B030D-6E8A-4147-A177-3AD203B41FA5}">
                      <a16:colId xmlns:a16="http://schemas.microsoft.com/office/drawing/2014/main" val="3639106453"/>
                    </a:ext>
                  </a:extLst>
                </a:gridCol>
                <a:gridCol w="2330156">
                  <a:extLst>
                    <a:ext uri="{9D8B030D-6E8A-4147-A177-3AD203B41FA5}">
                      <a16:colId xmlns:a16="http://schemas.microsoft.com/office/drawing/2014/main" val="3428053784"/>
                    </a:ext>
                  </a:extLst>
                </a:gridCol>
                <a:gridCol w="1120648">
                  <a:extLst>
                    <a:ext uri="{9D8B030D-6E8A-4147-A177-3AD203B41FA5}">
                      <a16:colId xmlns:a16="http://schemas.microsoft.com/office/drawing/2014/main" val="1432285582"/>
                    </a:ext>
                  </a:extLst>
                </a:gridCol>
                <a:gridCol w="1255174">
                  <a:extLst>
                    <a:ext uri="{9D8B030D-6E8A-4147-A177-3AD203B41FA5}">
                      <a16:colId xmlns:a16="http://schemas.microsoft.com/office/drawing/2014/main" val="2241944338"/>
                    </a:ext>
                  </a:extLst>
                </a:gridCol>
                <a:gridCol w="1337865">
                  <a:extLst>
                    <a:ext uri="{9D8B030D-6E8A-4147-A177-3AD203B41FA5}">
                      <a16:colId xmlns:a16="http://schemas.microsoft.com/office/drawing/2014/main" val="1218777408"/>
                    </a:ext>
                  </a:extLst>
                </a:gridCol>
              </a:tblGrid>
              <a:tr h="964704">
                <a:tc>
                  <a:txBody>
                    <a:bodyPr/>
                    <a:lstStyle/>
                    <a:p>
                      <a:pPr algn="ctr" fontAlgn="ctr"/>
                      <a:r>
                        <a:rPr lang="en-US" sz="800" b="0" i="0" u="none" strike="noStrike">
                          <a:solidFill>
                            <a:srgbClr val="000000"/>
                          </a:solidFill>
                          <a:effectLst/>
                          <a:latin typeface="Arial" panose="020B0604020202020204" pitchFamily="34" charset="0"/>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Payload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Hardware Availability Date (as known at the time of IPL addition)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Sponsoring Organization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Research Objectives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Unique Business Considerations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a:solidFill>
                            <a:srgbClr val="000000"/>
                          </a:solidFill>
                          <a:effectLst/>
                          <a:latin typeface="Arial" panose="020B0604020202020204" pitchFamily="34" charset="0"/>
                        </a:rPr>
                        <a:t>Comments/Status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800" b="1" i="0" u="none" strike="noStrike" dirty="0">
                          <a:solidFill>
                            <a:srgbClr val="000000"/>
                          </a:solidFill>
                          <a:effectLst/>
                          <a:latin typeface="Arial" panose="020B0604020202020204" pitchFamily="34" charset="0"/>
                        </a:rPr>
                        <a:t>Extra Information</a:t>
                      </a:r>
                    </a:p>
                  </a:txBody>
                  <a:tcPr marL="0" marR="0" marT="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06682323"/>
                  </a:ext>
                </a:extLst>
              </a:tr>
              <a:tr h="1343645">
                <a:tc>
                  <a:txBody>
                    <a:bodyPr/>
                    <a:lstStyle/>
                    <a:p>
                      <a:pPr algn="ctr" fontAlgn="ctr"/>
                      <a:r>
                        <a:rPr lang="en-US" sz="600" b="0" i="0" u="none" strike="noStrike">
                          <a:solidFill>
                            <a:srgbClr val="000000"/>
                          </a:solidFill>
                          <a:effectLst/>
                          <a:latin typeface="Arial" panose="020B0604020202020204" pitchFamily="34" charset="0"/>
                        </a:rPr>
                        <a:t>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Robonaut (R2 - Autonomous Logistics)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No added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NASA-AES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The purpose of this demostration is to further increase the Technology Readiness Level of more-recent Robonaut2 capabilities from ground demonstration, to an on-orbit demonstration.  This will directly involve tackling the challenges and complications of on-orbit operations of a high degree-of-freedom robot and interfacing with another robotic system.  In previous years, the Robonaut2 team has developed various pieces of technology to handle zero-gravity climbing, obstacle detection and avoidance, object detection and localization, and automated object manipulation.  This demo will further these technologies as the on-orbit capability is developed.   </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Logistical mass, including crew consumables, spare parts, packaging and dealing with trash, is a substantial portion of total exploration mass.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Technologies that reduce initial mass and volume, enable item reuse, repurpose items, or can be made into new items are important to sustaining habitats.</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 Initial exploration missions will have relatively short crewed periods separated by long dormancy periods.  Effective logistics tracking, translating, and reconfiguring prior to crew arrival and during crew operations is key to maximizing crew science time.</a:t>
                      </a:r>
                      <a:br>
                        <a:rPr lang="en-US" sz="600" b="0" i="0" u="none" strike="noStrike">
                          <a:solidFill>
                            <a:srgbClr val="000000"/>
                          </a:solidFill>
                          <a:effectLst/>
                          <a:latin typeface="Arial" panose="020B0604020202020204" pitchFamily="34" charset="0"/>
                        </a:rPr>
                      </a:br>
                      <a:r>
                        <a:rPr lang="en-US" sz="600" b="0" i="0" u="none" strike="noStrike">
                          <a:solidFill>
                            <a:srgbClr val="000000"/>
                          </a:solidFill>
                          <a:effectLst/>
                          <a:latin typeface="Arial" panose="020B0604020202020204" pitchFamily="34" charset="0"/>
                        </a:rPr>
                        <a:t>Astrobee/RFID Objectives: RFID Recon will be placed on an Astrobee Free Flyer. At which point The free flyer will go to a destination from which RFID Recon will identify the item to be retrieved by Robonaut. Once identified, Robonaut will be informed of the location and the item to be retrieved.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Robonaut2 is planned to launch on NG-15 in Febuary 2021. This would be the earliest oportunity to operate R2-AL on orbit. The target for Astrobee ops is in August 2021.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8532644"/>
                  </a:ext>
                </a:extLst>
              </a:tr>
              <a:tr h="424309">
                <a:tc>
                  <a:txBody>
                    <a:bodyPr/>
                    <a:lstStyle/>
                    <a:p>
                      <a:pPr algn="ctr" fontAlgn="ctr"/>
                      <a:r>
                        <a:rPr lang="en-US" sz="600" b="0" i="0" u="none" strike="noStrike">
                          <a:solidFill>
                            <a:srgbClr val="000000"/>
                          </a:solidFill>
                          <a:effectLst/>
                          <a:latin typeface="Arial" panose="020B0604020202020204" pitchFamily="34" charset="0"/>
                        </a:rPr>
                        <a:t>9</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Astroporter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No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 - STMD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The primary objective is to enable Astrobee to serve as a cargo tug for large objects as part of a roadmap for in-space servicing, and to allow use of the Astrobee facility to validate control strategies for future efforts. This investigation has developed a mass estimation algorithm to allow Astrobee to determine its new mass properties enabling precise control after payload configuration changes..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600" b="0" i="0" u="none" strike="noStrike">
                          <a:solidFill>
                            <a:srgbClr val="000000"/>
                          </a:solidFill>
                          <a:effectLst/>
                          <a:latin typeface="Arial" panose="020B0604020202020204" pitchFamily="34" charset="0"/>
                        </a:rPr>
                        <a:t>AstroPorter is a Phase 2 SBIR, a 24 month effort starting 8/8/2019 so we have until Aug 2021 to complete any and all activities and/or find alternate funding sources/mechanisms to continue development.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082355"/>
                  </a:ext>
                </a:extLst>
              </a:tr>
              <a:tr h="565745">
                <a:tc>
                  <a:txBody>
                    <a:bodyPr/>
                    <a:lstStyle/>
                    <a:p>
                      <a:pPr algn="ctr" fontAlgn="ctr"/>
                      <a:r>
                        <a:rPr lang="en-US" sz="600" b="0" i="0" u="none" strike="noStrike">
                          <a:solidFill>
                            <a:srgbClr val="000000"/>
                          </a:solidFill>
                          <a:effectLst/>
                          <a:latin typeface="Arial" panose="020B0604020202020204" pitchFamily="34" charset="0"/>
                        </a:rPr>
                        <a:t>10</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SVGS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No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NASA - STMD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The proposed Phase II will help demonstrate and assess SVGS as stand-alone sensor for proximity operations between small satellites. SVGS is an attractive alternative as real-time sensor for rendezvous, docking and proximity operations. Key factors that make SVGS attractive to small satellite applications (small form factor, low cost, platform independence) also makes it appealing to human exploration missions, where crew vehicles need to dock with a variety of platforms. The niche for a proximity operations sensor for smallsat applications is currently open – the deployment of SVGS on ISS will illustrate SVGS’ ability to fill that role.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600" b="0" i="0" u="none" strike="noStrike">
                          <a:solidFill>
                            <a:srgbClr val="000000"/>
                          </a:solidFill>
                          <a:effectLst/>
                          <a:latin typeface="Arial" panose="020B0604020202020204" pitchFamily="34" charset="0"/>
                        </a:rPr>
                        <a:t>SVGS is a Phase 2 STTR, a 24 month effort ending 4/4/2021. A no-cost extention is expected to target a June 2021 on-orbit test.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6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1630658"/>
                  </a:ext>
                </a:extLst>
              </a:tr>
            </a:tbl>
          </a:graphicData>
        </a:graphic>
      </p:graphicFrame>
    </p:spTree>
    <p:extLst>
      <p:ext uri="{BB962C8B-B14F-4D97-AF65-F5344CB8AC3E}">
        <p14:creationId xmlns:p14="http://schemas.microsoft.com/office/powerpoint/2010/main" val="23459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solidFill>
                  <a:srgbClr val="000000"/>
                </a:solidFill>
              </a:rPr>
              <a:t>Astrobee Facility PIA User List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2958484"/>
              </p:ext>
            </p:extLst>
          </p:nvPr>
        </p:nvGraphicFramePr>
        <p:xfrm>
          <a:off x="323528" y="1184488"/>
          <a:ext cx="8229599" cy="5196840"/>
        </p:xfrm>
        <a:graphic>
          <a:graphicData uri="http://schemas.openxmlformats.org/drawingml/2006/table">
            <a:tbl>
              <a:tblPr/>
              <a:tblGrid>
                <a:gridCol w="123419">
                  <a:extLst>
                    <a:ext uri="{9D8B030D-6E8A-4147-A177-3AD203B41FA5}">
                      <a16:colId xmlns:a16="http://schemas.microsoft.com/office/drawing/2014/main" val="543332604"/>
                    </a:ext>
                  </a:extLst>
                </a:gridCol>
                <a:gridCol w="855296">
                  <a:extLst>
                    <a:ext uri="{9D8B030D-6E8A-4147-A177-3AD203B41FA5}">
                      <a16:colId xmlns:a16="http://schemas.microsoft.com/office/drawing/2014/main" val="3866545312"/>
                    </a:ext>
                  </a:extLst>
                </a:gridCol>
                <a:gridCol w="796055">
                  <a:extLst>
                    <a:ext uri="{9D8B030D-6E8A-4147-A177-3AD203B41FA5}">
                      <a16:colId xmlns:a16="http://schemas.microsoft.com/office/drawing/2014/main" val="1258054149"/>
                    </a:ext>
                  </a:extLst>
                </a:gridCol>
                <a:gridCol w="410986">
                  <a:extLst>
                    <a:ext uri="{9D8B030D-6E8A-4147-A177-3AD203B41FA5}">
                      <a16:colId xmlns:a16="http://schemas.microsoft.com/office/drawing/2014/main" val="3474927740"/>
                    </a:ext>
                  </a:extLst>
                </a:gridCol>
                <a:gridCol w="2530768">
                  <a:extLst>
                    <a:ext uri="{9D8B030D-6E8A-4147-A177-3AD203B41FA5}">
                      <a16:colId xmlns:a16="http://schemas.microsoft.com/office/drawing/2014/main" val="2504652524"/>
                    </a:ext>
                  </a:extLst>
                </a:gridCol>
                <a:gridCol w="920036">
                  <a:extLst>
                    <a:ext uri="{9D8B030D-6E8A-4147-A177-3AD203B41FA5}">
                      <a16:colId xmlns:a16="http://schemas.microsoft.com/office/drawing/2014/main" val="2287076475"/>
                    </a:ext>
                  </a:extLst>
                </a:gridCol>
                <a:gridCol w="1255174">
                  <a:extLst>
                    <a:ext uri="{9D8B030D-6E8A-4147-A177-3AD203B41FA5}">
                      <a16:colId xmlns:a16="http://schemas.microsoft.com/office/drawing/2014/main" val="993807576"/>
                    </a:ext>
                  </a:extLst>
                </a:gridCol>
                <a:gridCol w="1337865">
                  <a:extLst>
                    <a:ext uri="{9D8B030D-6E8A-4147-A177-3AD203B41FA5}">
                      <a16:colId xmlns:a16="http://schemas.microsoft.com/office/drawing/2014/main" val="2623676054"/>
                    </a:ext>
                  </a:extLst>
                </a:gridCol>
              </a:tblGrid>
              <a:tr h="370480">
                <a:tc>
                  <a:txBody>
                    <a:bodyPr/>
                    <a:lstStyle/>
                    <a:p>
                      <a:pPr algn="ctr" fontAlgn="ctr"/>
                      <a:r>
                        <a:rPr lang="en-US" sz="800" b="0" i="0" u="none" strike="noStrike" dirty="0">
                          <a:solidFill>
                            <a:srgbClr val="000000"/>
                          </a:solidFill>
                          <a:effectLst/>
                          <a:latin typeface="Arial" panose="020B0604020202020204" pitchFamily="34" charset="0"/>
                        </a:rPr>
                        <a:t>#</a:t>
                      </a:r>
                    </a:p>
                  </a:txBody>
                  <a:tcPr marL="0" marR="0" marT="0"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dirty="0">
                          <a:solidFill>
                            <a:srgbClr val="000000"/>
                          </a:solidFill>
                          <a:effectLst/>
                          <a:latin typeface="Arial" panose="020B0604020202020204" pitchFamily="34" charset="0"/>
                        </a:rPr>
                        <a:t>Payload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a:solidFill>
                            <a:srgbClr val="000000"/>
                          </a:solidFill>
                          <a:effectLst/>
                          <a:latin typeface="Arial" panose="020B0604020202020204" pitchFamily="34" charset="0"/>
                        </a:rPr>
                        <a:t>Hardware Availability Date (as known at the time of IPL addition)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a:solidFill>
                            <a:srgbClr val="000000"/>
                          </a:solidFill>
                          <a:effectLst/>
                          <a:latin typeface="Arial" panose="020B0604020202020204" pitchFamily="34" charset="0"/>
                        </a:rPr>
                        <a:t>Sponsoring Organization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dirty="0">
                          <a:solidFill>
                            <a:srgbClr val="000000"/>
                          </a:solidFill>
                          <a:effectLst/>
                          <a:latin typeface="Arial" panose="020B0604020202020204" pitchFamily="34" charset="0"/>
                        </a:rPr>
                        <a:t>Research Objectives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dirty="0">
                          <a:solidFill>
                            <a:srgbClr val="000000"/>
                          </a:solidFill>
                          <a:effectLst/>
                          <a:latin typeface="Arial" panose="020B0604020202020204" pitchFamily="34" charset="0"/>
                        </a:rPr>
                        <a:t>Unique Business Considerations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a:solidFill>
                            <a:srgbClr val="000000"/>
                          </a:solidFill>
                          <a:effectLst/>
                          <a:latin typeface="Arial" panose="020B0604020202020204" pitchFamily="34" charset="0"/>
                        </a:rPr>
                        <a:t>Comments/Status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ctr"/>
                      <a:r>
                        <a:rPr lang="en-US" sz="900" b="1" i="0" u="none" strike="noStrike" dirty="0">
                          <a:solidFill>
                            <a:srgbClr val="000000"/>
                          </a:solidFill>
                          <a:effectLst/>
                          <a:latin typeface="Arial" panose="020B0604020202020204" pitchFamily="34" charset="0"/>
                        </a:rPr>
                        <a:t>Extra Information</a:t>
                      </a:r>
                    </a:p>
                  </a:txBody>
                  <a:tcPr marL="0" marR="0" marT="0"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30077731"/>
                  </a:ext>
                </a:extLst>
              </a:tr>
              <a:tr h="370480">
                <a:tc>
                  <a:txBody>
                    <a:bodyPr/>
                    <a:lstStyle/>
                    <a:p>
                      <a:pPr algn="ctr" fontAlgn="ctr"/>
                      <a:r>
                        <a:rPr lang="en-US" sz="700" b="0" i="0" u="none" strike="noStrike">
                          <a:solidFill>
                            <a:srgbClr val="000000"/>
                          </a:solidFill>
                          <a:effectLst/>
                          <a:latin typeface="Arial" panose="020B0604020202020204" pitchFamily="34" charset="0"/>
                        </a:rPr>
                        <a:t>11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Arial" panose="020B0604020202020204" pitchFamily="34" charset="0"/>
                        </a:rPr>
                        <a:t>ROAM (Relative Operations for Autonomous Maneuvers)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Arial" panose="020B0604020202020204" pitchFamily="34" charset="0"/>
                        </a:rPr>
                        <a:t>No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Arial" panose="020B0604020202020204" pitchFamily="34" charset="0"/>
                        </a:rPr>
                        <a:t>NL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Arial" panose="020B0604020202020204" pitchFamily="34" charset="0"/>
                        </a:rPr>
                        <a:t>This work explores three main areas: vision-based time varying state estimation of a tumbling target; trajectory planning and control of rendezvous maneuvers between a chaser spacecraft and a target object; and concurrent parameter identification and motion planning for efficient characterization of the aggregated system. This technology is a crucial component of future autonomous robotic space missions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solidFill>
                            <a:srgbClr val="000000"/>
                          </a:solidFill>
                          <a:effectLst/>
                          <a:latin typeface="Arial" panose="020B0604020202020204" pitchFamily="34" charset="0"/>
                        </a:rPr>
                        <a:t>Primary Point of Contact: Dr. Richard Linares, MIT, linaresr@mit.edu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1810996"/>
                  </a:ext>
                </a:extLst>
              </a:tr>
              <a:tr h="1926497">
                <a:tc>
                  <a:txBody>
                    <a:bodyPr/>
                    <a:lstStyle/>
                    <a:p>
                      <a:pPr algn="ctr" fontAlgn="ctr"/>
                      <a:r>
                        <a:rPr lang="en-US" sz="700" b="0" i="0" u="none" strike="noStrike">
                          <a:solidFill>
                            <a:srgbClr val="000000"/>
                          </a:solidFill>
                          <a:effectLst/>
                          <a:latin typeface="Arial" panose="020B0604020202020204" pitchFamily="34" charset="0"/>
                        </a:rPr>
                        <a:t>12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err="1">
                          <a:solidFill>
                            <a:srgbClr val="000000"/>
                          </a:solidFill>
                          <a:effectLst/>
                          <a:latin typeface="Arial" panose="020B0604020202020204" pitchFamily="34" charset="0"/>
                        </a:rPr>
                        <a:t>ReSWARM</a:t>
                      </a:r>
                      <a:endParaRPr lang="en-US" sz="700" b="0"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a:solidFill>
                            <a:srgbClr val="000000"/>
                          </a:solidFill>
                          <a:effectLst/>
                          <a:latin typeface="Arial" panose="020B0604020202020204" pitchFamily="34" charset="0"/>
                        </a:rPr>
                        <a:t>No Hardware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dirty="0">
                          <a:solidFill>
                            <a:srgbClr val="000000"/>
                          </a:solidFill>
                          <a:effectLst/>
                          <a:latin typeface="Arial" panose="020B0604020202020204" pitchFamily="34" charset="0"/>
                        </a:rPr>
                        <a:t>NL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a:solidFill>
                            <a:srgbClr val="000000"/>
                          </a:solidFill>
                          <a:effectLst/>
                          <a:latin typeface="Arial" panose="020B0604020202020204" pitchFamily="34" charset="0"/>
                        </a:rPr>
                        <a:t>The </a:t>
                      </a:r>
                      <a:r>
                        <a:rPr lang="en-US" sz="700" b="0" i="0" u="none" strike="noStrike" dirty="0" err="1">
                          <a:solidFill>
                            <a:srgbClr val="000000"/>
                          </a:solidFill>
                          <a:effectLst/>
                          <a:latin typeface="Arial" panose="020B0604020202020204" pitchFamily="34" charset="0"/>
                        </a:rPr>
                        <a:t>ReSwarm</a:t>
                      </a:r>
                      <a:r>
                        <a:rPr lang="en-US" sz="700" b="0" i="0" u="none" strike="noStrike" dirty="0">
                          <a:solidFill>
                            <a:srgbClr val="000000"/>
                          </a:solidFill>
                          <a:effectLst/>
                          <a:latin typeface="Arial" panose="020B0604020202020204" pitchFamily="34" charset="0"/>
                        </a:rPr>
                        <a:t> project is being transferred from SPHERES to Astrobee as all of the objectives were not completed on the SPHERES platform prior to retirement.</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The </a:t>
                      </a:r>
                      <a:r>
                        <a:rPr lang="en-US" sz="700" b="0" i="0" u="none" strike="noStrike" dirty="0" err="1">
                          <a:solidFill>
                            <a:srgbClr val="000000"/>
                          </a:solidFill>
                          <a:effectLst/>
                          <a:latin typeface="Arial" panose="020B0604020202020204" pitchFamily="34" charset="0"/>
                        </a:rPr>
                        <a:t>ReSwarm</a:t>
                      </a:r>
                      <a:r>
                        <a:rPr lang="en-US" sz="700" b="0" i="0" u="none" strike="noStrike" dirty="0">
                          <a:solidFill>
                            <a:srgbClr val="000000"/>
                          </a:solidFill>
                          <a:effectLst/>
                          <a:latin typeface="Arial" panose="020B0604020202020204" pitchFamily="34" charset="0"/>
                        </a:rPr>
                        <a:t> project defines control algorithms that distinguish the task of main-</a:t>
                      </a:r>
                      <a:r>
                        <a:rPr lang="en-US" sz="700" b="0" i="0" u="none" strike="noStrike" dirty="0" err="1">
                          <a:solidFill>
                            <a:srgbClr val="000000"/>
                          </a:solidFill>
                          <a:effectLst/>
                          <a:latin typeface="Arial" panose="020B0604020202020204" pitchFamily="34" charset="0"/>
                        </a:rPr>
                        <a:t>taining</a:t>
                      </a:r>
                      <a:r>
                        <a:rPr lang="en-US" sz="700" b="0" i="0" u="none" strike="noStrike" dirty="0">
                          <a:solidFill>
                            <a:srgbClr val="000000"/>
                          </a:solidFill>
                          <a:effectLst/>
                          <a:latin typeface="Arial" panose="020B0604020202020204" pitchFamily="34" charset="0"/>
                        </a:rPr>
                        <a:t> a formation geometry and the one of steering it across the environment, relaxing communication requirements within the formation. The formation geometry </a:t>
                      </a:r>
                      <a:r>
                        <a:rPr lang="en-US" sz="700" b="0" i="0" u="none" strike="noStrike" dirty="0" err="1">
                          <a:solidFill>
                            <a:srgbClr val="000000"/>
                          </a:solidFill>
                          <a:effectLst/>
                          <a:latin typeface="Arial" panose="020B0604020202020204" pitchFamily="34" charset="0"/>
                        </a:rPr>
                        <a:t>ismaintained</a:t>
                      </a:r>
                      <a:r>
                        <a:rPr lang="en-US" sz="700" b="0" i="0" u="none" strike="noStrike" dirty="0">
                          <a:solidFill>
                            <a:srgbClr val="000000"/>
                          </a:solidFill>
                          <a:effectLst/>
                          <a:latin typeface="Arial" panose="020B0604020202020204" pitchFamily="34" charset="0"/>
                        </a:rPr>
                        <a:t> using relative sensing and minimum/no communication in order to pro-vide a scalable, stable and fast control of the satellites with less dependence on </a:t>
                      </a:r>
                      <a:r>
                        <a:rPr lang="en-US" sz="700" b="0" i="0" u="none" strike="noStrike" dirty="0" err="1">
                          <a:solidFill>
                            <a:srgbClr val="000000"/>
                          </a:solidFill>
                          <a:effectLst/>
                          <a:latin typeface="Arial" panose="020B0604020202020204" pitchFamily="34" charset="0"/>
                        </a:rPr>
                        <a:t>theknowledge</a:t>
                      </a:r>
                      <a:r>
                        <a:rPr lang="en-US" sz="700" b="0" i="0" u="none" strike="noStrike" dirty="0">
                          <a:solidFill>
                            <a:srgbClr val="000000"/>
                          </a:solidFill>
                          <a:effectLst/>
                          <a:latin typeface="Arial" panose="020B0604020202020204" pitchFamily="34" charset="0"/>
                        </a:rPr>
                        <a:t> of the absolute states of the satellites. The proposed formation control </a:t>
                      </a:r>
                      <a:r>
                        <a:rPr lang="en-US" sz="700" b="0" i="0" u="none" strike="noStrike" dirty="0" err="1">
                          <a:solidFill>
                            <a:srgbClr val="000000"/>
                          </a:solidFill>
                          <a:effectLst/>
                          <a:latin typeface="Arial" panose="020B0604020202020204" pitchFamily="34" charset="0"/>
                        </a:rPr>
                        <a:t>ap-proach</a:t>
                      </a:r>
                      <a:r>
                        <a:rPr lang="en-US" sz="700" b="0" i="0" u="none" strike="noStrike" dirty="0">
                          <a:solidFill>
                            <a:srgbClr val="000000"/>
                          </a:solidFill>
                          <a:effectLst/>
                          <a:latin typeface="Arial" panose="020B0604020202020204" pitchFamily="34" charset="0"/>
                        </a:rPr>
                        <a:t> is divided into two parts. Firstly, the formation geometry is maintained </a:t>
                      </a:r>
                      <a:r>
                        <a:rPr lang="en-US" sz="700" b="0" i="0" u="none" strike="noStrike" dirty="0" err="1">
                          <a:solidFill>
                            <a:srgbClr val="000000"/>
                          </a:solidFill>
                          <a:effectLst/>
                          <a:latin typeface="Arial" panose="020B0604020202020204" pitchFamily="34" charset="0"/>
                        </a:rPr>
                        <a:t>usingrelative</a:t>
                      </a:r>
                      <a:r>
                        <a:rPr lang="en-US" sz="700" b="0" i="0" u="none" strike="noStrike" dirty="0">
                          <a:solidFill>
                            <a:srgbClr val="000000"/>
                          </a:solidFill>
                          <a:effectLst/>
                          <a:latin typeface="Arial" panose="020B0604020202020204" pitchFamily="34" charset="0"/>
                        </a:rPr>
                        <a:t> sensing capabilities and minimum/no inter-satellite communication, </a:t>
                      </a:r>
                      <a:r>
                        <a:rPr lang="en-US" sz="700" b="0" i="0" u="none" strike="noStrike" dirty="0" err="1">
                          <a:solidFill>
                            <a:srgbClr val="000000"/>
                          </a:solidFill>
                          <a:effectLst/>
                          <a:latin typeface="Arial" panose="020B0604020202020204" pitchFamily="34" charset="0"/>
                        </a:rPr>
                        <a:t>withouta</a:t>
                      </a:r>
                      <a:r>
                        <a:rPr lang="en-US" sz="700" b="0" i="0" u="none" strike="noStrike" dirty="0">
                          <a:solidFill>
                            <a:srgbClr val="000000"/>
                          </a:solidFill>
                          <a:effectLst/>
                          <a:latin typeface="Arial" panose="020B0604020202020204" pitchFamily="34" charset="0"/>
                        </a:rPr>
                        <a:t> need for the satellites to know their absolute positions in the environment. </a:t>
                      </a:r>
                      <a:r>
                        <a:rPr lang="en-US" sz="700" b="0" i="0" u="none" strike="noStrike" dirty="0" err="1">
                          <a:solidFill>
                            <a:srgbClr val="000000"/>
                          </a:solidFill>
                          <a:effectLst/>
                          <a:latin typeface="Arial" panose="020B0604020202020204" pitchFamily="34" charset="0"/>
                        </a:rPr>
                        <a:t>Secondly,the</a:t>
                      </a:r>
                      <a:r>
                        <a:rPr lang="en-US" sz="700" b="0" i="0" u="none" strike="noStrike" dirty="0">
                          <a:solidFill>
                            <a:srgbClr val="000000"/>
                          </a:solidFill>
                          <a:effectLst/>
                          <a:latin typeface="Arial" panose="020B0604020202020204" pitchFamily="34" charset="0"/>
                        </a:rPr>
                        <a:t> formation is navigated in the environment using the knowledge of the center </a:t>
                      </a:r>
                      <a:r>
                        <a:rPr lang="en-US" sz="700" b="0" i="0" u="none" strike="noStrike" dirty="0" err="1">
                          <a:solidFill>
                            <a:srgbClr val="000000"/>
                          </a:solidFill>
                          <a:effectLst/>
                          <a:latin typeface="Arial" panose="020B0604020202020204" pitchFamily="34" charset="0"/>
                        </a:rPr>
                        <a:t>ofthe</a:t>
                      </a:r>
                      <a:r>
                        <a:rPr lang="en-US" sz="700" b="0" i="0" u="none" strike="noStrike" dirty="0">
                          <a:solidFill>
                            <a:srgbClr val="000000"/>
                          </a:solidFill>
                          <a:effectLst/>
                          <a:latin typeface="Arial" panose="020B0604020202020204" pitchFamily="34" charset="0"/>
                        </a:rPr>
                        <a:t> formation and moving it to the desired goal.</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The intention is to allow for the science goals of the second ISS test session to take place using the Astrobee testbed in lieu of the original, recently-retired, SPHERES facilities, specifically:</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 Test NMPC- and graph-based formation control algorithms and compare their relative performance. Perform rotation, translation, and full trajectory maneuvers for comparison.</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 Demonstrate NMPC- and graph-based formation control under operational failures, including thruster failure. Perform maneuvers that specifically demonstrate performance under thruster degradation for comparison.</a:t>
                      </a:r>
                      <a:br>
                        <a:rPr lang="en-US" sz="700" b="0" i="0" u="none" strike="noStrike" dirty="0">
                          <a:solidFill>
                            <a:srgbClr val="000000"/>
                          </a:solidFill>
                          <a:effectLst/>
                          <a:latin typeface="Arial" panose="020B0604020202020204" pitchFamily="34" charset="0"/>
                        </a:rPr>
                      </a:br>
                      <a:r>
                        <a:rPr lang="en-US" sz="700" b="0" i="0" u="none" strike="noStrike" dirty="0">
                          <a:solidFill>
                            <a:srgbClr val="000000"/>
                          </a:solidFill>
                          <a:effectLst/>
                          <a:latin typeface="Arial" panose="020B0604020202020204" pitchFamily="34" charset="0"/>
                        </a:rPr>
                        <a:t>• Demonstrate the benefits of information weighting for system parameter estimation and </a:t>
                      </a:r>
                      <a:r>
                        <a:rPr lang="en-US" sz="700" b="0" i="0" u="none" strike="noStrike" dirty="0" err="1">
                          <a:solidFill>
                            <a:srgbClr val="000000"/>
                          </a:solidFill>
                          <a:effectLst/>
                          <a:latin typeface="Arial" panose="020B0604020202020204" pitchFamily="34" charset="0"/>
                        </a:rPr>
                        <a:t>NMPCbased</a:t>
                      </a:r>
                      <a:r>
                        <a:rPr lang="en-US" sz="700" b="0" i="0" u="none" strike="noStrike" dirty="0">
                          <a:solidFill>
                            <a:srgbClr val="000000"/>
                          </a:solidFill>
                          <a:effectLst/>
                          <a:latin typeface="Arial" panose="020B0604020202020204" pitchFamily="34" charset="0"/>
                        </a:rPr>
                        <a:t> tracking under parameter uncertainty. Run information-weighted simple waypoint planning/control maneuvers for comparison to nominal methods.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dirty="0">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a:solidFill>
                            <a:srgbClr val="000000"/>
                          </a:solidFill>
                          <a:effectLst/>
                          <a:latin typeface="Arial" panose="020B0604020202020204" pitchFamily="34" charset="0"/>
                        </a:rPr>
                        <a:t>Primary Point of Contact: Dr. Richard Linares, MIT, linaresr@mit.edu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dirty="0">
                          <a:solidFill>
                            <a:srgbClr val="000000"/>
                          </a:solidFill>
                          <a:effectLst/>
                          <a:latin typeface="Arial" panose="020B0604020202020204" pitchFamily="34" charset="0"/>
                        </a:rPr>
                        <a:t>No ISS Resources required in addition to that already used by Astrobee Facility.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7692805"/>
                  </a:ext>
                </a:extLst>
              </a:tr>
            </a:tbl>
          </a:graphicData>
        </a:graphic>
      </p:graphicFrame>
    </p:spTree>
    <p:extLst>
      <p:ext uri="{BB962C8B-B14F-4D97-AF65-F5344CB8AC3E}">
        <p14:creationId xmlns:p14="http://schemas.microsoft.com/office/powerpoint/2010/main" val="3741033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2821186" y="332656"/>
            <a:ext cx="3479006" cy="3726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defTabSz="685800" eaLnBrk="1" hangingPunct="1">
              <a:defRPr/>
            </a:pPr>
            <a:r>
              <a:rPr lang="en-US" altLang="en-US" sz="2400" b="1" kern="0" dirty="0">
                <a:solidFill>
                  <a:srgbClr val="000000"/>
                </a:solidFill>
                <a:latin typeface="Arial"/>
              </a:rPr>
              <a:t>Purpose/Agenda</a:t>
            </a:r>
          </a:p>
        </p:txBody>
      </p:sp>
      <p:sp>
        <p:nvSpPr>
          <p:cNvPr id="16" name="Rectangle 3"/>
          <p:cNvSpPr txBox="1">
            <a:spLocks noChangeArrowheads="1"/>
          </p:cNvSpPr>
          <p:nvPr/>
        </p:nvSpPr>
        <p:spPr bwMode="auto">
          <a:xfrm>
            <a:off x="755576" y="1232756"/>
            <a:ext cx="7812868" cy="507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altLang="en-US" sz="1800" b="1" kern="0" dirty="0">
                <a:solidFill>
                  <a:srgbClr val="000000"/>
                </a:solidFill>
                <a:latin typeface="Arial"/>
              </a:rPr>
              <a:t>Purpose: </a:t>
            </a:r>
            <a:endParaRPr lang="en-US" altLang="en-US" sz="1800" b="1" kern="0" dirty="0" smtClean="0">
              <a:solidFill>
                <a:srgbClr val="000000"/>
              </a:solidFill>
              <a:latin typeface="Arial"/>
            </a:endParaRPr>
          </a:p>
          <a:p>
            <a:pPr lvl="1"/>
            <a:r>
              <a:rPr lang="en-US" sz="1600" dirty="0" smtClean="0"/>
              <a:t>Provide Overview </a:t>
            </a:r>
            <a:r>
              <a:rPr lang="en-US" sz="1600" dirty="0"/>
              <a:t>of ISS Program </a:t>
            </a:r>
            <a:r>
              <a:rPr lang="en-US" sz="1600" dirty="0" smtClean="0"/>
              <a:t>NASA </a:t>
            </a:r>
            <a:r>
              <a:rPr lang="en-US" sz="1600" dirty="0"/>
              <a:t>Technology Demonstration </a:t>
            </a:r>
            <a:r>
              <a:rPr lang="en-US" sz="1600" dirty="0" smtClean="0"/>
              <a:t>Sphere</a:t>
            </a:r>
          </a:p>
          <a:p>
            <a:pPr lvl="1"/>
            <a:r>
              <a:rPr lang="en-US" sz="1600" dirty="0" smtClean="0"/>
              <a:t>Process to place payloads onto </a:t>
            </a:r>
            <a:r>
              <a:rPr lang="en-US" sz="1600" dirty="0"/>
              <a:t>the Astrobee Facility PIA User List</a:t>
            </a:r>
          </a:p>
          <a:p>
            <a:pPr marL="257175" indent="-257175" defTabSz="685800" eaLnBrk="1" hangingPunct="1">
              <a:buNone/>
              <a:defRPr/>
            </a:pPr>
            <a:endParaRPr lang="en-US" altLang="en-US" sz="1800" b="1" kern="0" dirty="0">
              <a:solidFill>
                <a:srgbClr val="000000"/>
              </a:solidFill>
              <a:latin typeface="Arial"/>
            </a:endParaRPr>
          </a:p>
          <a:p>
            <a:pPr eaLnBrk="1" hangingPunct="1">
              <a:lnSpc>
                <a:spcPts val="1425"/>
              </a:lnSpc>
            </a:pPr>
            <a:r>
              <a:rPr lang="en-US" altLang="en-US" sz="1800" b="1" kern="0" dirty="0">
                <a:solidFill>
                  <a:srgbClr val="000000"/>
                </a:solidFill>
                <a:latin typeface="Arial"/>
              </a:rPr>
              <a:t>Select the appropriate box below:</a:t>
            </a:r>
            <a:endParaRPr lang="en-US" altLang="en-US" sz="1800" b="1" kern="0" dirty="0">
              <a:solidFill>
                <a:srgbClr val="FF0000"/>
              </a:solidFill>
              <a:latin typeface="Arial"/>
            </a:endParaRPr>
          </a:p>
          <a:p>
            <a:pPr marL="300038" lvl="1" indent="0" eaLnBrk="1" hangingPunct="1">
              <a:lnSpc>
                <a:spcPts val="1425"/>
              </a:lnSpc>
              <a:buNone/>
            </a:pPr>
            <a:r>
              <a:rPr lang="en-US" altLang="en-US" sz="1400" b="1" kern="0" dirty="0">
                <a:solidFill>
                  <a:srgbClr val="000000"/>
                </a:solidFill>
                <a:latin typeface="Arial"/>
              </a:rPr>
              <a:t> □  </a:t>
            </a:r>
            <a:r>
              <a:rPr lang="en-US" altLang="en-US" sz="1400" kern="0" dirty="0">
                <a:solidFill>
                  <a:srgbClr val="000000"/>
                </a:solidFill>
                <a:latin typeface="Arial"/>
              </a:rPr>
              <a:t>Request for Technical Concurrence</a:t>
            </a:r>
          </a:p>
          <a:p>
            <a:pPr marL="300038" lvl="1" indent="0" eaLnBrk="1" hangingPunct="1">
              <a:lnSpc>
                <a:spcPts val="1425"/>
              </a:lnSpc>
              <a:buNone/>
            </a:pPr>
            <a:r>
              <a:rPr lang="en-US" altLang="en-US" sz="1400" b="1" kern="0" dirty="0">
                <a:solidFill>
                  <a:srgbClr val="000000"/>
                </a:solidFill>
                <a:latin typeface="Arial"/>
              </a:rPr>
              <a:t> □</a:t>
            </a:r>
            <a:r>
              <a:rPr lang="en-US" altLang="en-US" sz="1400" kern="0" dirty="0">
                <a:solidFill>
                  <a:srgbClr val="000000"/>
                </a:solidFill>
                <a:latin typeface="Arial"/>
              </a:rPr>
              <a:t>  Request for Partial Implementation</a:t>
            </a:r>
          </a:p>
          <a:p>
            <a:pPr marL="298847" lvl="1" indent="46435" eaLnBrk="1" hangingPunct="1">
              <a:lnSpc>
                <a:spcPts val="1425"/>
              </a:lnSpc>
              <a:buNone/>
              <a:tabLst>
                <a:tab pos="298847" algn="l"/>
              </a:tabLst>
            </a:pPr>
            <a:r>
              <a:rPr lang="en-US" altLang="en-US" sz="1400" b="1" kern="0" dirty="0" smtClean="0">
                <a:solidFill>
                  <a:srgbClr val="000000"/>
                </a:solidFill>
                <a:latin typeface="Arial"/>
              </a:rPr>
              <a:t>□</a:t>
            </a:r>
            <a:r>
              <a:rPr lang="en-US" altLang="en-US" sz="1400" kern="0" dirty="0" smtClean="0">
                <a:solidFill>
                  <a:srgbClr val="000000"/>
                </a:solidFill>
                <a:latin typeface="Arial"/>
              </a:rPr>
              <a:t>  Request for Full/Final Implementation</a:t>
            </a:r>
          </a:p>
          <a:p>
            <a:pPr marL="628650" lvl="1" eaLnBrk="1" hangingPunct="1">
              <a:lnSpc>
                <a:spcPts val="1425"/>
              </a:lnSpc>
              <a:buFont typeface="Wingdings" panose="05000000000000000000" pitchFamily="2" charset="2"/>
              <a:buChar char="þ"/>
            </a:pPr>
            <a:r>
              <a:rPr lang="en-US" altLang="en-US" sz="1400" kern="0" dirty="0" smtClean="0">
                <a:solidFill>
                  <a:srgbClr val="000000"/>
                </a:solidFill>
                <a:latin typeface="Arial"/>
              </a:rPr>
              <a:t>Information </a:t>
            </a:r>
            <a:r>
              <a:rPr lang="en-US" altLang="en-US" sz="1400" kern="0" dirty="0">
                <a:solidFill>
                  <a:srgbClr val="000000"/>
                </a:solidFill>
                <a:latin typeface="Arial"/>
              </a:rPr>
              <a:t>Only</a:t>
            </a:r>
          </a:p>
          <a:p>
            <a:pPr marL="628650" lvl="1" eaLnBrk="1" hangingPunct="1">
              <a:lnSpc>
                <a:spcPts val="1425"/>
              </a:lnSpc>
              <a:buFont typeface="Arial" panose="020B0604020202020204" pitchFamily="34" charset="0"/>
              <a:buChar char="□"/>
            </a:pPr>
            <a:r>
              <a:rPr lang="en-US" altLang="en-US" sz="1400" kern="0" dirty="0">
                <a:solidFill>
                  <a:srgbClr val="000000"/>
                </a:solidFill>
                <a:latin typeface="Arial"/>
              </a:rPr>
              <a:t>Management Direction</a:t>
            </a:r>
          </a:p>
          <a:p>
            <a:pPr marL="342900" lvl="1" indent="0" eaLnBrk="1" hangingPunct="1">
              <a:lnSpc>
                <a:spcPts val="1425"/>
              </a:lnSpc>
              <a:buNone/>
            </a:pPr>
            <a:r>
              <a:rPr lang="en-US" altLang="en-US" sz="1400" b="1" kern="0" dirty="0">
                <a:solidFill>
                  <a:srgbClr val="000000"/>
                </a:solidFill>
                <a:latin typeface="Arial"/>
              </a:rPr>
              <a:t>□</a:t>
            </a:r>
            <a:r>
              <a:rPr lang="en-US" altLang="en-US" sz="1400" kern="0" dirty="0">
                <a:solidFill>
                  <a:srgbClr val="000000"/>
                </a:solidFill>
                <a:latin typeface="Arial"/>
              </a:rPr>
              <a:t>  Response to an Action Item</a:t>
            </a:r>
          </a:p>
          <a:p>
            <a:pPr marL="342900" lvl="1" indent="0" eaLnBrk="1" hangingPunct="1">
              <a:lnSpc>
                <a:spcPts val="1425"/>
              </a:lnSpc>
              <a:buNone/>
            </a:pPr>
            <a:endParaRPr lang="en-US" altLang="en-US" sz="1400" kern="0" dirty="0">
              <a:solidFill>
                <a:srgbClr val="000000"/>
              </a:solidFill>
              <a:latin typeface="Arial"/>
            </a:endParaRPr>
          </a:p>
          <a:p>
            <a:pPr marL="257175" indent="-257175" defTabSz="685800" eaLnBrk="1" hangingPunct="1">
              <a:defRPr/>
            </a:pPr>
            <a:r>
              <a:rPr lang="en-US" altLang="en-US" sz="1800" b="1" kern="0" dirty="0">
                <a:solidFill>
                  <a:srgbClr val="000000"/>
                </a:solidFill>
                <a:latin typeface="Arial"/>
              </a:rPr>
              <a:t>Agenda: (list major topics of the presentation):</a:t>
            </a:r>
          </a:p>
          <a:p>
            <a:pPr marL="657225" lvl="1" indent="-257175" defTabSz="685800" eaLnBrk="1" hangingPunct="1">
              <a:defRPr/>
            </a:pPr>
            <a:r>
              <a:rPr lang="en-US" altLang="en-US" sz="1050" b="1" kern="0" dirty="0"/>
              <a:t>ISS Technology Demonstration </a:t>
            </a:r>
            <a:r>
              <a:rPr lang="en-US" altLang="en-US" sz="1050" b="1" kern="0" dirty="0" smtClean="0"/>
              <a:t>Sphere Overview</a:t>
            </a:r>
          </a:p>
          <a:p>
            <a:pPr marL="657225" lvl="1" indent="-257175" defTabSz="685800" eaLnBrk="1" hangingPunct="1">
              <a:defRPr/>
            </a:pPr>
            <a:endParaRPr lang="en-US" altLang="en-US" sz="1050" b="1" kern="0" dirty="0" smtClean="0"/>
          </a:p>
          <a:p>
            <a:pPr marL="657225" lvl="1" indent="-257175" defTabSz="685800" eaLnBrk="1" hangingPunct="1">
              <a:defRPr/>
            </a:pPr>
            <a:r>
              <a:rPr lang="en-US" altLang="en-US" sz="1050" b="1" kern="0" dirty="0" smtClean="0"/>
              <a:t>Recommendation</a:t>
            </a:r>
          </a:p>
          <a:p>
            <a:pPr marL="657225" lvl="1" indent="-257175" defTabSz="685800" eaLnBrk="1" hangingPunct="1">
              <a:defRPr/>
            </a:pPr>
            <a:endParaRPr lang="en-US" altLang="en-US" sz="800" b="1" kern="0" dirty="0">
              <a:solidFill>
                <a:srgbClr val="000000"/>
              </a:solidFill>
              <a:latin typeface="Arial"/>
            </a:endParaRPr>
          </a:p>
          <a:p>
            <a:pPr>
              <a:spcBef>
                <a:spcPct val="0"/>
              </a:spcBef>
              <a:buFontTx/>
              <a:buNone/>
            </a:pPr>
            <a:r>
              <a:rPr lang="en-US" altLang="en-US" sz="1200" b="1" kern="0" dirty="0">
                <a:solidFill>
                  <a:srgbClr val="000000"/>
                </a:solidFill>
                <a:latin typeface="Arial"/>
              </a:rPr>
              <a:t>      </a:t>
            </a:r>
          </a:p>
        </p:txBody>
      </p:sp>
    </p:spTree>
    <p:extLst>
      <p:ext uri="{BB962C8B-B14F-4D97-AF65-F5344CB8AC3E}">
        <p14:creationId xmlns:p14="http://schemas.microsoft.com/office/powerpoint/2010/main" val="392384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98914" y="-183037"/>
          <a:ext cx="8850577" cy="72524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52230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91004706"/>
              </p:ext>
            </p:extLst>
          </p:nvPr>
        </p:nvGraphicFramePr>
        <p:xfrm>
          <a:off x="149185" y="0"/>
          <a:ext cx="8850577" cy="1419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282535" y="1241665"/>
            <a:ext cx="2033427" cy="5078313"/>
          </a:xfrm>
          <a:prstGeom prst="rect">
            <a:avLst/>
          </a:prstGeom>
          <a:noFill/>
        </p:spPr>
        <p:txBody>
          <a:bodyPr wrap="square" rtlCol="0">
            <a:spAutoFit/>
          </a:bodyPr>
          <a:lstStyle/>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BPS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Physical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Sciences</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 Sprunger (lead)</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 Parris</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ISS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NL Physical Sciences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Clem (lead)</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 Parris</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BPS Life Sciences</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Vacant (lead)</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Fortson</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Clem</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 Cooley</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Comella</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Self (Science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Integ</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ISS NL Life Sciences and Human Research</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Fortson (lead)</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Clem</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Comella</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Self (Science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Integ</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NASA Human Research</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Fortson (lead)</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Self (Science </a:t>
            </a:r>
            <a:r>
              <a:rPr kumimoji="0" lang="en-US" sz="12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Integ</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International Partner Research Integration</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Vacant (lead)</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Fortson</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V. Cooley</a:t>
            </a:r>
          </a:p>
        </p:txBody>
      </p:sp>
      <p:sp>
        <p:nvSpPr>
          <p:cNvPr id="6" name="TextBox 5"/>
          <p:cNvSpPr txBox="1"/>
          <p:nvPr/>
        </p:nvSpPr>
        <p:spPr>
          <a:xfrm>
            <a:off x="2330577" y="1241665"/>
            <a:ext cx="2256533" cy="5078313"/>
          </a:xfrm>
          <a:prstGeom prst="rect">
            <a:avLst/>
          </a:prstGeom>
          <a:noFill/>
        </p:spPr>
        <p:txBody>
          <a:bodyPr wrap="square" rtlCol="0">
            <a:spAutoFit/>
          </a:bodyPr>
          <a:lstStyle/>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NASA Technology Demonstration </a:t>
            </a:r>
            <a:endPar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 Orosco (lead)</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 Schlesinger</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Neiss</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 Hornyak (rotation to OB)</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 Diallo</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ISS NL Technology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Demonstration</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Schlesinger (lead)</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Orosco</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Neiss</a:t>
            </a:r>
          </a:p>
          <a:p>
            <a:pPr marL="2301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D. Hornyak (rotation to OB</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SMD Remote Sensing</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 Huning (lead)</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 Orosco</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 Reddell</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ISS NL Remote Sensing</a:t>
            </a: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Reddell (lead)</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30188"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Huning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ISS NL STEM</a:t>
            </a:r>
          </a:p>
          <a:p>
            <a:pPr marL="230188" marR="0" lvl="1"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Sotomayor (rotation to SA)</a:t>
            </a:r>
          </a:p>
          <a:p>
            <a:pPr marL="230188" marR="0" lvl="1"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W. Williams</a:t>
            </a:r>
          </a:p>
          <a:p>
            <a:pPr marL="230188" marR="0" lvl="1"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 Huning</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Commercial Users</a:t>
            </a:r>
          </a:p>
          <a:p>
            <a:pPr marL="230188" marR="0" lvl="1"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Neiss (lead)</a:t>
            </a:r>
          </a:p>
          <a:p>
            <a:pPr marL="230188" marR="0" lvl="1"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 Schlesinger</a:t>
            </a:r>
          </a:p>
        </p:txBody>
      </p:sp>
      <p:sp>
        <p:nvSpPr>
          <p:cNvPr id="7" name="TextBox 6"/>
          <p:cNvSpPr txBox="1"/>
          <p:nvPr/>
        </p:nvSpPr>
        <p:spPr>
          <a:xfrm>
            <a:off x="4587111" y="1230149"/>
            <a:ext cx="2239663" cy="3785652"/>
          </a:xfrm>
          <a:prstGeom prst="rect">
            <a:avLst/>
          </a:prstGeom>
          <a:noFill/>
        </p:spPr>
        <p:txBody>
          <a:bodyPr wrap="square" rtlCol="0">
            <a:spAutoFit/>
          </a:bodyPr>
          <a:lstStyle/>
          <a:p>
            <a:pPr marL="119063" marR="0" lvl="0" indent="-11906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Commercial Use Policy Implementation </a:t>
            </a:r>
          </a:p>
          <a:p>
            <a:pPr marL="119063" marR="0" lvl="0" indent="-119063"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Demand Stimulation</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Private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Astronaut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Missions</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 Ziegelaar</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Budget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Management  (PRAB, PEB, REMIS &amp; IDIQ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oversight)</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E. Skalak</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Commercial Portfolio Managers/CORs</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K. Engelbert</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 Torres</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 Lofton</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 Feng</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SBIR</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 SEBs,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OE-OZ liaison</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Y. Guinart-Ramirez</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 Lofton</a:t>
            </a:r>
          </a:p>
          <a:p>
            <a:pPr marL="115888" marR="0" lvl="0" indent="-115888"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HUNCH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 Ratcliff</a:t>
            </a:r>
          </a:p>
          <a:p>
            <a:pPr marL="230188" marR="0" lvl="1"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 Hale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p:cNvSpPr txBox="1"/>
          <p:nvPr/>
        </p:nvSpPr>
        <p:spPr>
          <a:xfrm>
            <a:off x="6826775" y="1233901"/>
            <a:ext cx="2132241" cy="4893647"/>
          </a:xfrm>
          <a:prstGeom prst="rect">
            <a:avLst/>
          </a:prstGeom>
          <a:noFill/>
        </p:spPr>
        <p:txBody>
          <a:bodyPr wrap="square" rtlCol="0">
            <a:spAutoFit/>
          </a:bodyPr>
          <a:lstStyle/>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NASA Portfolio Priority Integration</a:t>
            </a:r>
          </a:p>
          <a:p>
            <a:pPr marL="2857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Love</a:t>
            </a: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Integrated Research Planning (IMPR, Research Metrics)</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Curry</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 Walsh</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Love</a:t>
            </a: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International Partner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Agreements Coordination</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Curry</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J. Love</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Integration Tools and Process (PSO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toolbox, ORBIT, </a:t>
            </a: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CROP, Caliente interface)</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 Blue (rotation to EA)</a:t>
            </a: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Technical Capabilities Champion (VV, ISS, ground)</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 Mathers</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M. Walsh</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Utilization Communications</a:t>
            </a:r>
          </a:p>
          <a:p>
            <a:pPr marL="284163" marR="0" lvl="0" indent="-1651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D. Brady</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B. Dansberry</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4300" marR="0" lvl="0" indent="-1143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Research Results Management</a:t>
            </a:r>
          </a:p>
          <a:p>
            <a:pPr marL="2857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Calibri" panose="020F0502020204030204"/>
                <a:ea typeface="+mn-ea"/>
                <a:cs typeface="+mn-cs"/>
              </a:rPr>
              <a:t>O. Diallo (rotation to OZ3)</a:t>
            </a:r>
          </a:p>
        </p:txBody>
      </p:sp>
    </p:spTree>
    <p:extLst>
      <p:ext uri="{BB962C8B-B14F-4D97-AF65-F5344CB8AC3E}">
        <p14:creationId xmlns:p14="http://schemas.microsoft.com/office/powerpoint/2010/main" val="25511347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7604" y="274638"/>
            <a:ext cx="6984776" cy="1143000"/>
          </a:xfrm>
        </p:spPr>
        <p:txBody>
          <a:bodyPr/>
          <a:lstStyle/>
          <a:p>
            <a:r>
              <a:rPr lang="en-US" sz="2000" b="1" dirty="0">
                <a:solidFill>
                  <a:schemeClr val="tx1"/>
                </a:solidFill>
              </a:rPr>
              <a:t>ISS Technology Demonstration </a:t>
            </a:r>
            <a:r>
              <a:rPr lang="en-US" sz="2000" b="1" dirty="0" smtClean="0">
                <a:solidFill>
                  <a:schemeClr val="tx1"/>
                </a:solidFill>
              </a:rPr>
              <a:t>Sphere</a:t>
            </a:r>
            <a:endParaRPr lang="en-US" sz="2000" b="1" dirty="0">
              <a:solidFill>
                <a:schemeClr val="tx1"/>
              </a:solidFill>
            </a:endParaRPr>
          </a:p>
        </p:txBody>
      </p:sp>
      <p:sp>
        <p:nvSpPr>
          <p:cNvPr id="3" name="Content Placeholder 2"/>
          <p:cNvSpPr>
            <a:spLocks noGrp="1"/>
          </p:cNvSpPr>
          <p:nvPr>
            <p:ph idx="1"/>
          </p:nvPr>
        </p:nvSpPr>
        <p:spPr>
          <a:xfrm>
            <a:off x="503548" y="1196752"/>
            <a:ext cx="8229600" cy="4525963"/>
          </a:xfrm>
        </p:spPr>
        <p:txBody>
          <a:bodyPr/>
          <a:lstStyle/>
          <a:p>
            <a:pPr marL="0" lvl="0" indent="0" defTabSz="457200" eaLnBrk="1" fontAlgn="auto" hangingPunct="1">
              <a:spcBef>
                <a:spcPts val="0"/>
              </a:spcBef>
              <a:spcAft>
                <a:spcPts val="0"/>
              </a:spcAft>
              <a:buNone/>
              <a:defRPr/>
            </a:pPr>
            <a:r>
              <a:rPr lang="en-US" sz="1600" b="1" u="sng" kern="1200" dirty="0">
                <a:latin typeface="Calibri" panose="020F0502020204030204" pitchFamily="34" charset="0"/>
                <a:cs typeface="Calibri" panose="020F0502020204030204" pitchFamily="34" charset="0"/>
              </a:rPr>
              <a:t>ISS Technology Demonstration</a:t>
            </a:r>
            <a:r>
              <a:rPr lang="en-US" sz="1600" kern="1200" dirty="0">
                <a:latin typeface="Calibri" panose="020F0502020204030204" pitchFamily="34" charset="0"/>
                <a:cs typeface="Calibri" panose="020F0502020204030204" pitchFamily="34" charset="0"/>
              </a:rPr>
              <a:t>:</a:t>
            </a:r>
          </a:p>
          <a:p>
            <a:pPr lvl="0"/>
            <a:r>
              <a:rPr lang="en-US" sz="1600" kern="1200" dirty="0">
                <a:latin typeface="Calibri" panose="020F0502020204030204" pitchFamily="34" charset="0"/>
                <a:cs typeface="Calibri" panose="020F0502020204030204" pitchFamily="34" charset="0"/>
              </a:rPr>
              <a:t>Technology Demonstration Office (TDO) was initiated by an action </a:t>
            </a:r>
            <a:r>
              <a:rPr lang="en-US" sz="1600" dirty="0">
                <a:latin typeface="Calibri" panose="020F0502020204030204" pitchFamily="34" charset="0"/>
                <a:cs typeface="Calibri" panose="020F0502020204030204" pitchFamily="34" charset="0"/>
              </a:rPr>
              <a:t>from Gerstenmaier </a:t>
            </a:r>
            <a:r>
              <a:rPr lang="en-US" sz="1600" kern="1200" dirty="0">
                <a:latin typeface="Calibri" panose="020F0502020204030204" pitchFamily="34" charset="0"/>
                <a:cs typeface="Calibri" panose="020F0502020204030204" pitchFamily="34" charset="0"/>
              </a:rPr>
              <a:t>in 2011</a:t>
            </a:r>
            <a:r>
              <a:rPr lang="en-US" sz="1600" dirty="0">
                <a:latin typeface="Calibri" panose="020F0502020204030204" pitchFamily="34" charset="0"/>
                <a:cs typeface="Calibri" panose="020F0502020204030204" pitchFamily="34" charset="0"/>
              </a:rPr>
              <a:t>, International Space Station Expert Working Group (IEWG) Team 3 - Team 3:  ISS Demonstration of Generic Technologies and Capabilities for Human Exploration.</a:t>
            </a:r>
          </a:p>
          <a:p>
            <a:pPr lvl="0">
              <a:buFont typeface="+mj-lt"/>
              <a:buAutoNum type="alphaUcPeriod"/>
            </a:pPr>
            <a:endParaRPr lang="en-US" sz="1600" dirty="0">
              <a:latin typeface="Calibri" panose="020F0502020204030204" pitchFamily="34" charset="0"/>
              <a:cs typeface="Calibri" panose="020F0502020204030204" pitchFamily="34" charset="0"/>
            </a:endParaRPr>
          </a:p>
          <a:p>
            <a:pPr>
              <a:buFont typeface="+mj-lt"/>
              <a:buAutoNum type="alphaUcPeriod"/>
            </a:pPr>
            <a:r>
              <a:rPr lang="en-US" sz="1600" dirty="0">
                <a:latin typeface="Calibri" panose="020F0502020204030204" pitchFamily="34" charset="0"/>
                <a:cs typeface="Calibri" panose="020F0502020204030204" pitchFamily="34" charset="0"/>
              </a:rPr>
              <a:t>“The IEWG will not recommend exploration goals, rather will use ISECG Global Exploration Roadmap and other partner plans to determine what support ISS could provide.”</a:t>
            </a:r>
          </a:p>
          <a:p>
            <a:pPr marL="0" indent="0">
              <a:buNone/>
            </a:pPr>
            <a:endParaRPr lang="en-US" sz="1600" kern="1200" dirty="0" smtClean="0">
              <a:latin typeface="Calibri" panose="020F0502020204030204" pitchFamily="34" charset="0"/>
              <a:cs typeface="Calibri" panose="020F0502020204030204" pitchFamily="34" charset="0"/>
            </a:endParaRPr>
          </a:p>
          <a:p>
            <a:pPr marL="0" indent="0">
              <a:buNone/>
            </a:pPr>
            <a:r>
              <a:rPr lang="en-US" sz="1600" b="1" dirty="0" smtClean="0">
                <a:latin typeface="Calibri" panose="020F0502020204030204" pitchFamily="34" charset="0"/>
                <a:cs typeface="Calibri" panose="020F0502020204030204" pitchFamily="34" charset="0"/>
              </a:rPr>
              <a:t>Task </a:t>
            </a:r>
            <a:r>
              <a:rPr lang="en-US" sz="1600" b="1" dirty="0">
                <a:latin typeface="Calibri" panose="020F0502020204030204" pitchFamily="34" charset="0"/>
                <a:cs typeface="Calibri" panose="020F0502020204030204" pitchFamily="34" charset="0"/>
              </a:rPr>
              <a:t>Description:</a:t>
            </a:r>
            <a:endParaRPr lang="en-US" sz="1600" dirty="0">
              <a:latin typeface="Calibri" panose="020F0502020204030204" pitchFamily="34" charset="0"/>
              <a:cs typeface="Calibri" panose="020F0502020204030204" pitchFamily="34" charset="0"/>
            </a:endParaRPr>
          </a:p>
          <a:p>
            <a:pPr lvl="0">
              <a:buFont typeface="+mj-lt"/>
              <a:buAutoNum type="arabicPeriod"/>
            </a:pPr>
            <a:r>
              <a:rPr lang="en-US" sz="1600" dirty="0">
                <a:latin typeface="Calibri" panose="020F0502020204030204" pitchFamily="34" charset="0"/>
                <a:cs typeface="Calibri" panose="020F0502020204030204" pitchFamily="34" charset="0"/>
              </a:rPr>
              <a:t>Identify the exploration technology areas requiring demonstration on ISS.</a:t>
            </a:r>
          </a:p>
          <a:p>
            <a:pPr lvl="0">
              <a:buFont typeface="+mj-lt"/>
              <a:buAutoNum type="arabicPeriod"/>
            </a:pPr>
            <a:r>
              <a:rPr lang="en-US" sz="1600" dirty="0">
                <a:latin typeface="Calibri" panose="020F0502020204030204" pitchFamily="34" charset="0"/>
                <a:cs typeface="Calibri" panose="020F0502020204030204" pitchFamily="34" charset="0"/>
              </a:rPr>
              <a:t>Identify critical capabilities, such as CO2 removal, that would benefit from advanced development and demonstration on ISS in order to improve reliability</a:t>
            </a:r>
          </a:p>
          <a:p>
            <a:pPr lvl="0">
              <a:buFont typeface="+mj-lt"/>
              <a:buAutoNum type="arabicPeriod"/>
            </a:pPr>
            <a:r>
              <a:rPr lang="en-US" sz="1600" dirty="0">
                <a:latin typeface="Calibri" panose="020F0502020204030204" pitchFamily="34" charset="0"/>
                <a:cs typeface="Calibri" panose="020F0502020204030204" pitchFamily="34" charset="0"/>
              </a:rPr>
              <a:t>Understand the timeframes needed for accomplishing technology demonstrations on ISS.</a:t>
            </a:r>
          </a:p>
          <a:p>
            <a:pPr lvl="0">
              <a:buFont typeface="+mj-lt"/>
              <a:buAutoNum type="arabicPeriod"/>
            </a:pPr>
            <a:r>
              <a:rPr lang="en-US" sz="1600" dirty="0">
                <a:latin typeface="Calibri" panose="020F0502020204030204" pitchFamily="34" charset="0"/>
                <a:cs typeface="Calibri" panose="020F0502020204030204" pitchFamily="34" charset="0"/>
              </a:rPr>
              <a:t>Identify individual agency priorities for technology demonstration on ISS</a:t>
            </a:r>
            <a:r>
              <a:rPr lang="en-US" sz="1600" dirty="0" smtClean="0">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1239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684D2-B82F-2948-8AA0-CA80C3455487}"/>
              </a:ext>
            </a:extLst>
          </p:cNvPr>
          <p:cNvSpPr>
            <a:spLocks noGrp="1"/>
          </p:cNvSpPr>
          <p:nvPr>
            <p:ph type="title"/>
          </p:nvPr>
        </p:nvSpPr>
        <p:spPr>
          <a:xfrm>
            <a:off x="457200" y="274638"/>
            <a:ext cx="8229600" cy="562074"/>
          </a:xfrm>
        </p:spPr>
        <p:txBody>
          <a:bodyPr/>
          <a:lstStyle/>
          <a:p>
            <a:r>
              <a:rPr lang="en-US" sz="2000" b="1" dirty="0">
                <a:solidFill>
                  <a:schemeClr val="tx1"/>
                </a:solidFill>
              </a:rPr>
              <a:t>ISS Technology Demonstration Sphere</a:t>
            </a:r>
            <a:endParaRPr lang="en-US" sz="2000" b="1" dirty="0"/>
          </a:p>
        </p:txBody>
      </p:sp>
      <p:sp>
        <p:nvSpPr>
          <p:cNvPr id="3" name="Content Placeholder 2">
            <a:extLst>
              <a:ext uri="{FF2B5EF4-FFF2-40B4-BE49-F238E27FC236}">
                <a16:creationId xmlns:a16="http://schemas.microsoft.com/office/drawing/2014/main" id="{47D3B474-5888-C34C-AA53-D6E19BB7226D}"/>
              </a:ext>
            </a:extLst>
          </p:cNvPr>
          <p:cNvSpPr>
            <a:spLocks noGrp="1"/>
          </p:cNvSpPr>
          <p:nvPr>
            <p:ph idx="1"/>
          </p:nvPr>
        </p:nvSpPr>
        <p:spPr>
          <a:xfrm>
            <a:off x="457200" y="1160748"/>
            <a:ext cx="8399276" cy="5436604"/>
          </a:xfrm>
        </p:spPr>
        <p:txBody>
          <a:bodyPr/>
          <a:lstStyle/>
          <a:p>
            <a:pPr marL="0" indent="0">
              <a:buNone/>
            </a:pPr>
            <a:r>
              <a:rPr lang="en-US" sz="1600" b="1" u="sng" dirty="0">
                <a:latin typeface="Calibri" panose="020F0502020204030204" pitchFamily="34" charset="0"/>
                <a:cs typeface="Calibri" panose="020F0502020204030204" pitchFamily="34" charset="0"/>
              </a:rPr>
              <a:t>What is ISS Technology Demonstration</a:t>
            </a:r>
            <a:r>
              <a:rPr lang="en-US" sz="1600" dirty="0" smtClean="0">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a:p>
            <a:pPr>
              <a:buFont typeface="+mj-lt"/>
              <a:buAutoNum type="alphaUcPeriod"/>
            </a:pPr>
            <a:r>
              <a:rPr lang="en-US" sz="1600" dirty="0">
                <a:latin typeface="Calibri" panose="020F0502020204030204" pitchFamily="34" charset="0"/>
                <a:cs typeface="Calibri" panose="020F0502020204030204" pitchFamily="34" charset="0"/>
              </a:rPr>
              <a:t>Provide the in space lab environment permitting technology demonstration </a:t>
            </a:r>
            <a:r>
              <a:rPr lang="en-US" sz="1600" dirty="0" smtClean="0">
                <a:latin typeface="Calibri" panose="020F0502020204030204" pitchFamily="34" charset="0"/>
                <a:cs typeface="Calibri" panose="020F0502020204030204" pitchFamily="34" charset="0"/>
              </a:rPr>
              <a:t>up </a:t>
            </a:r>
            <a:r>
              <a:rPr lang="en-US" sz="1600" dirty="0">
                <a:latin typeface="Calibri" panose="020F0502020204030204" pitchFamily="34" charset="0"/>
                <a:cs typeface="Calibri" panose="020F0502020204030204" pitchFamily="34" charset="0"/>
              </a:rPr>
              <a:t>to TRL9.</a:t>
            </a:r>
          </a:p>
          <a:p>
            <a:pPr>
              <a:buFont typeface="+mj-lt"/>
              <a:buAutoNum type="alphaUcPeriod"/>
            </a:pPr>
            <a:r>
              <a:rPr lang="en-US" sz="1600" dirty="0">
                <a:latin typeface="Calibri" panose="020F0502020204030204" pitchFamily="34" charset="0"/>
                <a:cs typeface="Calibri" panose="020F0502020204030204" pitchFamily="34" charset="0"/>
              </a:rPr>
              <a:t>Primary focus to support development of systems and technology required for future exploration missions.  (addresses exploration capability gaps).</a:t>
            </a:r>
          </a:p>
          <a:p>
            <a:pPr marL="800100" lvl="1" indent="-342900">
              <a:buFont typeface="+mj-lt"/>
              <a:buAutoNum type="arabicPeriod"/>
            </a:pPr>
            <a:r>
              <a:rPr lang="en-US" sz="1600" dirty="0" smtClean="0">
                <a:latin typeface="Calibri" panose="020F0502020204030204" pitchFamily="34" charset="0"/>
                <a:cs typeface="Calibri" panose="020F0502020204030204" pitchFamily="34" charset="0"/>
              </a:rPr>
              <a:t>PT/SCLT </a:t>
            </a:r>
            <a:r>
              <a:rPr lang="en-US" sz="1600" dirty="0">
                <a:latin typeface="Calibri" panose="020F0502020204030204" pitchFamily="34" charset="0"/>
                <a:cs typeface="Calibri" panose="020F0502020204030204" pitchFamily="34" charset="0"/>
              </a:rPr>
              <a:t>defined needs.</a:t>
            </a:r>
          </a:p>
          <a:p>
            <a:pPr marL="800100" lvl="1" indent="-342900">
              <a:buFont typeface="+mj-lt"/>
              <a:buAutoNum type="arabicPeriod"/>
            </a:pPr>
            <a:r>
              <a:rPr lang="en-US" sz="1600" dirty="0">
                <a:latin typeface="Calibri" panose="020F0502020204030204" pitchFamily="34" charset="0"/>
                <a:cs typeface="Calibri" panose="020F0502020204030204" pitchFamily="34" charset="0"/>
              </a:rPr>
              <a:t>Address </a:t>
            </a:r>
            <a:r>
              <a:rPr lang="en-US" sz="1600" dirty="0" smtClean="0">
                <a:latin typeface="Calibri" panose="020F0502020204030204" pitchFamily="34" charset="0"/>
                <a:cs typeface="Calibri" panose="020F0502020204030204" pitchFamily="34" charset="0"/>
              </a:rPr>
              <a:t>Exploration objectives</a:t>
            </a:r>
            <a:r>
              <a:rPr lang="en-US" sz="1600" dirty="0">
                <a:latin typeface="Calibri" panose="020F0502020204030204" pitchFamily="34" charset="0"/>
                <a:cs typeface="Calibri" panose="020F0502020204030204" pitchFamily="34" charset="0"/>
              </a:rPr>
              <a:t>.</a:t>
            </a:r>
          </a:p>
          <a:p>
            <a:pPr>
              <a:buFont typeface="+mj-lt"/>
              <a:buAutoNum type="alphaUcPeriod"/>
            </a:pPr>
            <a:r>
              <a:rPr lang="en-US" sz="1600" dirty="0">
                <a:latin typeface="Calibri" panose="020F0502020204030204" pitchFamily="34" charset="0"/>
                <a:cs typeface="Calibri" panose="020F0502020204030204" pitchFamily="34" charset="0"/>
              </a:rPr>
              <a:t>NASA </a:t>
            </a:r>
            <a:r>
              <a:rPr lang="en-US" sz="1600" b="1" dirty="0" smtClean="0">
                <a:latin typeface="Calibri" panose="020F0502020204030204" pitchFamily="34" charset="0"/>
                <a:cs typeface="Calibri" panose="020F0502020204030204" pitchFamily="34" charset="0"/>
              </a:rPr>
              <a:t>Sponsors </a:t>
            </a:r>
            <a:r>
              <a:rPr lang="en-US" sz="1600" b="1" dirty="0">
                <a:latin typeface="Calibri" panose="020F0502020204030204" pitchFamily="34" charset="0"/>
                <a:cs typeface="Calibri" panose="020F0502020204030204" pitchFamily="34" charset="0"/>
              </a:rPr>
              <a:t>include</a:t>
            </a:r>
            <a:r>
              <a:rPr lang="en-US" sz="1600" dirty="0" smtClean="0">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a:p>
            <a:pPr marL="800100" lvl="1" indent="-342900">
              <a:buFont typeface="+mj-lt"/>
              <a:buAutoNum type="arabicPeriod"/>
            </a:pPr>
            <a:r>
              <a:rPr lang="en-US" sz="1600" dirty="0">
                <a:latin typeface="Calibri" panose="020F0502020204030204" pitchFamily="34" charset="0"/>
                <a:cs typeface="Calibri" panose="020F0502020204030204" pitchFamily="34" charset="0"/>
              </a:rPr>
              <a:t>Advanced Exploration Systems (AES)</a:t>
            </a:r>
          </a:p>
          <a:p>
            <a:pPr marL="800100" lvl="1" indent="-342900">
              <a:buFont typeface="+mj-lt"/>
              <a:buAutoNum type="arabicPeriod"/>
            </a:pPr>
            <a:r>
              <a:rPr lang="en-US" sz="1600" dirty="0" smtClean="0">
                <a:latin typeface="Calibri" panose="020F0502020204030204" pitchFamily="34" charset="0"/>
                <a:cs typeface="Calibri" panose="020F0502020204030204" pitchFamily="34" charset="0"/>
              </a:rPr>
              <a:t>Orion, </a:t>
            </a:r>
            <a:r>
              <a:rPr lang="en-US" sz="1600" dirty="0" smtClean="0">
                <a:latin typeface="Calibri" panose="020F0502020204030204" pitchFamily="34" charset="0"/>
                <a:cs typeface="Calibri" panose="020F0502020204030204" pitchFamily="34" charset="0"/>
              </a:rPr>
              <a:t>SCAN, Gateway, ISS </a:t>
            </a:r>
            <a:r>
              <a:rPr lang="en-US" sz="1600" dirty="0" smtClean="0">
                <a:latin typeface="Calibri" panose="020F0502020204030204" pitchFamily="34" charset="0"/>
                <a:cs typeface="Calibri" panose="020F0502020204030204" pitchFamily="34" charset="0"/>
              </a:rPr>
              <a:t>Program</a:t>
            </a:r>
            <a:endParaRPr lang="en-US" sz="1600" dirty="0">
              <a:latin typeface="Calibri" panose="020F0502020204030204" pitchFamily="34" charset="0"/>
              <a:cs typeface="Calibri" panose="020F0502020204030204" pitchFamily="34" charset="0"/>
            </a:endParaRPr>
          </a:p>
          <a:p>
            <a:pPr marL="800100" lvl="1" indent="-342900">
              <a:buFont typeface="+mj-lt"/>
              <a:buAutoNum type="arabicPeriod"/>
            </a:pPr>
            <a:r>
              <a:rPr lang="en-US" sz="1600" dirty="0" smtClean="0">
                <a:latin typeface="Calibri" panose="020F0502020204030204" pitchFamily="34" charset="0"/>
                <a:cs typeface="Calibri" panose="020F0502020204030204" pitchFamily="34" charset="0"/>
              </a:rPr>
              <a:t>Mixed </a:t>
            </a:r>
            <a:r>
              <a:rPr lang="en-US" sz="1600" dirty="0">
                <a:latin typeface="Calibri" panose="020F0502020204030204" pitchFamily="34" charset="0"/>
                <a:cs typeface="Calibri" panose="020F0502020204030204" pitchFamily="34" charset="0"/>
              </a:rPr>
              <a:t>NASA / Commercial</a:t>
            </a:r>
          </a:p>
          <a:p>
            <a:pPr marL="1257300" lvl="2" indent="-342900">
              <a:buFont typeface="Arial" panose="020B0604020202020204" pitchFamily="34" charset="0"/>
              <a:buChar char="•"/>
            </a:pPr>
            <a:r>
              <a:rPr lang="en-US" sz="1400" dirty="0">
                <a:latin typeface="Calibri" panose="020F0502020204030204" pitchFamily="34" charset="0"/>
                <a:cs typeface="Calibri" panose="020F0502020204030204" pitchFamily="34" charset="0"/>
              </a:rPr>
              <a:t>NASA-Commercial partnerships, and commercial companies providing exploration capabilities.</a:t>
            </a:r>
          </a:p>
          <a:p>
            <a:pPr marL="1257300" lvl="2" indent="-342900">
              <a:buFont typeface="Arial" panose="020B0604020202020204" pitchFamily="34" charset="0"/>
              <a:buChar char="•"/>
            </a:pPr>
            <a:r>
              <a:rPr lang="en-US" sz="1400" dirty="0">
                <a:latin typeface="Calibri" panose="020F0502020204030204" pitchFamily="34" charset="0"/>
                <a:cs typeface="Calibri" panose="020F0502020204030204" pitchFamily="34" charset="0"/>
              </a:rPr>
              <a:t>Generally </a:t>
            </a:r>
            <a:r>
              <a:rPr lang="en-US" sz="1400" u="sng" dirty="0">
                <a:latin typeface="Calibri" panose="020F0502020204030204" pitchFamily="34" charset="0"/>
                <a:cs typeface="Calibri" panose="020F0502020204030204" pitchFamily="34" charset="0"/>
              </a:rPr>
              <a:t>coordinated between Tech Demo and National Lab jointly</a:t>
            </a:r>
            <a:r>
              <a:rPr lang="en-US" sz="1400" dirty="0" smtClean="0">
                <a:latin typeface="Calibri" panose="020F0502020204030204" pitchFamily="34" charset="0"/>
                <a:cs typeface="Calibri" panose="020F0502020204030204" pitchFamily="34" charset="0"/>
              </a:rPr>
              <a:t>.</a:t>
            </a:r>
            <a:endParaRPr lang="en-US" sz="1400" dirty="0">
              <a:latin typeface="Calibri" panose="020F0502020204030204" pitchFamily="34" charset="0"/>
              <a:cs typeface="Calibri" panose="020F0502020204030204" pitchFamily="34" charset="0"/>
            </a:endParaRPr>
          </a:p>
          <a:p>
            <a:pPr marL="800100" lvl="1" indent="-342900">
              <a:buFont typeface="+mj-lt"/>
              <a:buAutoNum type="arabicPeriod"/>
            </a:pPr>
            <a:r>
              <a:rPr lang="en-US" sz="1600" dirty="0">
                <a:latin typeface="Calibri" panose="020F0502020204030204" pitchFamily="34" charset="0"/>
                <a:cs typeface="Calibri" panose="020F0502020204030204" pitchFamily="34" charset="0"/>
              </a:rPr>
              <a:t>Science and Technology Mission Directorate (STMD)</a:t>
            </a:r>
          </a:p>
          <a:p>
            <a:pPr>
              <a:buFont typeface="+mj-lt"/>
              <a:buAutoNum type="alphaUcPeriod"/>
            </a:pPr>
            <a:r>
              <a:rPr lang="en-US" sz="1600" dirty="0" smtClean="0">
                <a:latin typeface="Calibri" panose="020F0502020204030204" pitchFamily="34" charset="0"/>
                <a:cs typeface="Calibri" panose="020F0502020204030204" pitchFamily="34" charset="0"/>
              </a:rPr>
              <a:t>Provide ISS program actual activity data (i.e. logistics demands) to support Exploration planning and technology prioritization.</a:t>
            </a:r>
          </a:p>
          <a:p>
            <a:pPr>
              <a:buFont typeface="+mj-lt"/>
              <a:buAutoNum type="alphaUcPeriod"/>
            </a:pPr>
            <a:r>
              <a:rPr lang="en-US" sz="1600" dirty="0" smtClean="0">
                <a:latin typeface="Calibri" panose="020F0502020204030204" pitchFamily="34" charset="0"/>
                <a:cs typeface="Calibri" panose="020F0502020204030204" pitchFamily="34" charset="0"/>
              </a:rPr>
              <a:t>Coordination with International Partners on joint projects of interest on ISS related to exploration goals.  IPs responsible for their own ISS integration (unless MOU agreements share efforts). </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0261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126CA-7F1B-AF42-903C-E71A2FB41729}"/>
              </a:ext>
            </a:extLst>
          </p:cNvPr>
          <p:cNvSpPr>
            <a:spLocks noGrp="1"/>
          </p:cNvSpPr>
          <p:nvPr>
            <p:ph type="title"/>
          </p:nvPr>
        </p:nvSpPr>
        <p:spPr>
          <a:xfrm>
            <a:off x="458315" y="332656"/>
            <a:ext cx="8229600" cy="677230"/>
          </a:xfrm>
        </p:spPr>
        <p:txBody>
          <a:bodyPr/>
          <a:lstStyle/>
          <a:p>
            <a:r>
              <a:rPr lang="en-US" sz="2000" b="1" dirty="0">
                <a:solidFill>
                  <a:schemeClr val="tx1"/>
                </a:solidFill>
              </a:rPr>
              <a:t>ISS Technology Demonstration Sphere</a:t>
            </a:r>
          </a:p>
        </p:txBody>
      </p:sp>
      <p:sp>
        <p:nvSpPr>
          <p:cNvPr id="3" name="Content Placeholder 2">
            <a:extLst>
              <a:ext uri="{FF2B5EF4-FFF2-40B4-BE49-F238E27FC236}">
                <a16:creationId xmlns:a16="http://schemas.microsoft.com/office/drawing/2014/main" id="{0786C0D9-A00D-5642-A408-382AA4F90C50}"/>
              </a:ext>
            </a:extLst>
          </p:cNvPr>
          <p:cNvSpPr>
            <a:spLocks noGrp="1"/>
          </p:cNvSpPr>
          <p:nvPr>
            <p:ph idx="1"/>
          </p:nvPr>
        </p:nvSpPr>
        <p:spPr>
          <a:xfrm>
            <a:off x="457200" y="1088740"/>
            <a:ext cx="8507288" cy="5112568"/>
          </a:xfrm>
        </p:spPr>
        <p:txBody>
          <a:bodyPr/>
          <a:lstStyle/>
          <a:p>
            <a:pPr marL="0" indent="0">
              <a:buNone/>
            </a:pPr>
            <a:r>
              <a:rPr lang="en-US" sz="1600" b="1" u="sng" dirty="0">
                <a:latin typeface="Calibri" panose="020F0502020204030204" pitchFamily="34" charset="0"/>
                <a:cs typeface="Calibri" panose="020F0502020204030204" pitchFamily="34" charset="0"/>
              </a:rPr>
              <a:t>Why ISS</a:t>
            </a:r>
            <a:r>
              <a:rPr lang="en-US" sz="1600" b="1" u="sng" dirty="0" smtClean="0">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a:p>
            <a:pPr>
              <a:buFont typeface="+mj-lt"/>
              <a:buAutoNum type="arabicPeriod"/>
            </a:pPr>
            <a:r>
              <a:rPr lang="en-US" sz="1600" dirty="0">
                <a:latin typeface="Calibri" panose="020F0502020204030204" pitchFamily="34" charset="0"/>
                <a:cs typeface="Calibri" panose="020F0502020204030204" pitchFamily="34" charset="0"/>
              </a:rPr>
              <a:t>ISS Provides the only long duration spacecraft available to perform technology demonstrations to </a:t>
            </a:r>
            <a:r>
              <a:rPr lang="en-US" sz="1600" u="sng" dirty="0">
                <a:latin typeface="Calibri" panose="020F0502020204030204" pitchFamily="34" charset="0"/>
                <a:cs typeface="Calibri" panose="020F0502020204030204" pitchFamily="34" charset="0"/>
              </a:rPr>
              <a:t>prove needed exploration capabilities without risk to an exploration mission or crew</a:t>
            </a:r>
            <a:r>
              <a:rPr lang="en-US" sz="1600" dirty="0">
                <a:latin typeface="Calibri" panose="020F0502020204030204" pitchFamily="34" charset="0"/>
                <a:cs typeface="Calibri" panose="020F0502020204030204" pitchFamily="34" charset="0"/>
              </a:rPr>
              <a:t>.</a:t>
            </a:r>
          </a:p>
          <a:p>
            <a:pPr>
              <a:buFont typeface="+mj-lt"/>
              <a:buAutoNum type="arabicPeriod"/>
            </a:pPr>
            <a:r>
              <a:rPr lang="en-US" sz="1600" dirty="0">
                <a:latin typeface="Calibri" panose="020F0502020204030204" pitchFamily="34" charset="0"/>
                <a:cs typeface="Calibri" panose="020F0502020204030204" pitchFamily="34" charset="0"/>
              </a:rPr>
              <a:t>ISS Provides the relevant environment to perform measurements to </a:t>
            </a:r>
            <a:r>
              <a:rPr lang="en-US" sz="1600" u="sng" dirty="0">
                <a:latin typeface="Calibri" panose="020F0502020204030204" pitchFamily="34" charset="0"/>
                <a:cs typeface="Calibri" panose="020F0502020204030204" pitchFamily="34" charset="0"/>
              </a:rPr>
              <a:t>validate engineering models </a:t>
            </a:r>
            <a:r>
              <a:rPr lang="en-US" sz="1600" dirty="0">
                <a:latin typeface="Calibri" panose="020F0502020204030204" pitchFamily="34" charset="0"/>
                <a:cs typeface="Calibri" panose="020F0502020204030204" pitchFamily="34" charset="0"/>
              </a:rPr>
              <a:t>being used to design future missions and systems.</a:t>
            </a:r>
          </a:p>
          <a:p>
            <a:pPr>
              <a:buFont typeface="+mj-lt"/>
              <a:buAutoNum type="arabicPeriod"/>
            </a:pPr>
            <a:r>
              <a:rPr lang="en-US" sz="1600" dirty="0">
                <a:latin typeface="Calibri" panose="020F0502020204030204" pitchFamily="34" charset="0"/>
                <a:cs typeface="Calibri" panose="020F0502020204030204" pitchFamily="34" charset="0"/>
              </a:rPr>
              <a:t>Tech Demonstrations on ISS provide the </a:t>
            </a:r>
            <a:r>
              <a:rPr lang="en-US" sz="1600" dirty="0" smtClean="0">
                <a:latin typeface="Calibri" panose="020F0502020204030204" pitchFamily="34" charset="0"/>
                <a:cs typeface="Calibri" panose="020F0502020204030204" pitchFamily="34" charset="0"/>
              </a:rPr>
              <a:t>means </a:t>
            </a:r>
            <a:r>
              <a:rPr lang="en-US" sz="1600" dirty="0">
                <a:latin typeface="Calibri" panose="020F0502020204030204" pitchFamily="34" charset="0"/>
                <a:cs typeface="Calibri" panose="020F0502020204030204" pitchFamily="34" charset="0"/>
              </a:rPr>
              <a:t>to prove up to TRL9 maturity of new technologies for: </a:t>
            </a:r>
          </a:p>
          <a:p>
            <a:pPr marL="800100" lvl="1" indent="-342900">
              <a:buFont typeface="+mj-lt"/>
              <a:buAutoNum type="arabicPeriod"/>
            </a:pPr>
            <a:r>
              <a:rPr lang="en-US" sz="1600" u="sng" dirty="0">
                <a:latin typeface="Calibri" panose="020F0502020204030204" pitchFamily="34" charset="0"/>
                <a:cs typeface="Calibri" panose="020F0502020204030204" pitchFamily="34" charset="0"/>
              </a:rPr>
              <a:t>A</a:t>
            </a:r>
            <a:r>
              <a:rPr lang="en-US" sz="1600" u="sng" dirty="0" smtClean="0">
                <a:latin typeface="Calibri" panose="020F0502020204030204" pitchFamily="34" charset="0"/>
                <a:cs typeface="Calibri" panose="020F0502020204030204" pitchFamily="34" charset="0"/>
              </a:rPr>
              <a:t>ctual </a:t>
            </a:r>
            <a:r>
              <a:rPr lang="en-US" sz="1600" u="sng" dirty="0">
                <a:latin typeface="Calibri" panose="020F0502020204030204" pitchFamily="34" charset="0"/>
                <a:cs typeface="Calibri" panose="020F0502020204030204" pitchFamily="34" charset="0"/>
              </a:rPr>
              <a:t>system performance </a:t>
            </a:r>
            <a:r>
              <a:rPr lang="en-US" sz="1600" dirty="0">
                <a:latin typeface="Calibri" panose="020F0502020204030204" pitchFamily="34" charset="0"/>
                <a:cs typeface="Calibri" panose="020F0502020204030204" pitchFamily="34" charset="0"/>
              </a:rPr>
              <a:t>in the space and spacecraft environment, </a:t>
            </a:r>
          </a:p>
          <a:p>
            <a:pPr marL="800100" lvl="1" indent="-342900">
              <a:buFont typeface="+mj-lt"/>
              <a:buAutoNum type="arabicPeriod"/>
            </a:pPr>
            <a:r>
              <a:rPr lang="en-US" sz="1600" u="sng" dirty="0" smtClean="0">
                <a:latin typeface="Calibri" panose="020F0502020204030204" pitchFamily="34" charset="0"/>
                <a:cs typeface="Calibri" panose="020F0502020204030204" pitchFamily="34" charset="0"/>
              </a:rPr>
              <a:t>Flight </a:t>
            </a:r>
            <a:r>
              <a:rPr lang="en-US" sz="1600" u="sng" dirty="0">
                <a:latin typeface="Calibri" panose="020F0502020204030204" pitchFamily="34" charset="0"/>
                <a:cs typeface="Calibri" panose="020F0502020204030204" pitchFamily="34" charset="0"/>
              </a:rPr>
              <a:t>and ground crew training and operation procedures</a:t>
            </a:r>
            <a:r>
              <a:rPr lang="en-US" sz="1600" dirty="0">
                <a:latin typeface="Calibri" panose="020F0502020204030204" pitchFamily="34" charset="0"/>
                <a:cs typeface="Calibri" panose="020F0502020204030204" pitchFamily="34" charset="0"/>
              </a:rPr>
              <a:t>, </a:t>
            </a:r>
          </a:p>
          <a:p>
            <a:pPr marL="800100" lvl="1" indent="-342900">
              <a:buFont typeface="+mj-lt"/>
              <a:buAutoNum type="arabicPeriod"/>
            </a:pPr>
            <a:r>
              <a:rPr lang="en-US" sz="1600" dirty="0">
                <a:latin typeface="Calibri" panose="020F0502020204030204" pitchFamily="34" charset="0"/>
                <a:cs typeface="Calibri" panose="020F0502020204030204" pitchFamily="34" charset="0"/>
              </a:rPr>
              <a:t>Systems and mission </a:t>
            </a:r>
            <a:r>
              <a:rPr lang="en-US" sz="1600" u="sng" dirty="0">
                <a:latin typeface="Calibri" panose="020F0502020204030204" pitchFamily="34" charset="0"/>
                <a:cs typeface="Calibri" panose="020F0502020204030204" pitchFamily="34" charset="0"/>
              </a:rPr>
              <a:t>con ops</a:t>
            </a:r>
            <a:r>
              <a:rPr lang="en-US" sz="1600" dirty="0">
                <a:latin typeface="Calibri" panose="020F0502020204030204" pitchFamily="34" charset="0"/>
                <a:cs typeface="Calibri" panose="020F0502020204030204" pitchFamily="34" charset="0"/>
              </a:rPr>
              <a:t>, </a:t>
            </a:r>
          </a:p>
          <a:p>
            <a:pPr marL="800100" lvl="1" indent="-342900">
              <a:buFont typeface="+mj-lt"/>
              <a:buAutoNum type="arabicPeriod"/>
            </a:pPr>
            <a:r>
              <a:rPr lang="en-US" sz="1600" dirty="0">
                <a:latin typeface="Calibri" panose="020F0502020204030204" pitchFamily="34" charset="0"/>
                <a:cs typeface="Calibri" panose="020F0502020204030204" pitchFamily="34" charset="0"/>
              </a:rPr>
              <a:t>the systems’ </a:t>
            </a:r>
            <a:r>
              <a:rPr lang="en-US" sz="1600" u="sng" dirty="0">
                <a:latin typeface="Calibri" panose="020F0502020204030204" pitchFamily="34" charset="0"/>
                <a:cs typeface="Calibri" panose="020F0502020204030204" pitchFamily="34" charset="0"/>
              </a:rPr>
              <a:t>actual logistics requirements </a:t>
            </a:r>
            <a:r>
              <a:rPr lang="en-US" sz="1600" dirty="0">
                <a:latin typeface="Calibri" panose="020F0502020204030204" pitchFamily="34" charset="0"/>
                <a:cs typeface="Calibri" panose="020F0502020204030204" pitchFamily="34" charset="0"/>
              </a:rPr>
              <a:t>as drive by operations in the spacecraft environment, </a:t>
            </a:r>
          </a:p>
          <a:p>
            <a:pPr marL="800100" lvl="1" indent="-342900">
              <a:buFont typeface="+mj-lt"/>
              <a:buAutoNum type="arabicPeriod"/>
            </a:pPr>
            <a:r>
              <a:rPr lang="en-US" sz="1600" u="sng" dirty="0">
                <a:latin typeface="Calibri" panose="020F0502020204030204" pitchFamily="34" charset="0"/>
                <a:cs typeface="Calibri" panose="020F0502020204030204" pitchFamily="34" charset="0"/>
              </a:rPr>
              <a:t>S</a:t>
            </a:r>
            <a:r>
              <a:rPr lang="en-US" sz="1600" u="sng" dirty="0" smtClean="0">
                <a:latin typeface="Calibri" panose="020F0502020204030204" pitchFamily="34" charset="0"/>
                <a:cs typeface="Calibri" panose="020F0502020204030204" pitchFamily="34" charset="0"/>
              </a:rPr>
              <a:t>afety</a:t>
            </a:r>
            <a:r>
              <a:rPr lang="en-US" sz="1600" dirty="0" smtClean="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incorporated into operations and design features, and </a:t>
            </a:r>
          </a:p>
          <a:p>
            <a:pPr marL="800100" lvl="1" indent="-342900">
              <a:buFont typeface="+mj-lt"/>
              <a:buAutoNum type="arabicPeriod"/>
            </a:pPr>
            <a:r>
              <a:rPr lang="en-US" sz="1600" u="sng" dirty="0">
                <a:latin typeface="Calibri" panose="020F0502020204030204" pitchFamily="34" charset="0"/>
                <a:cs typeface="Calibri" panose="020F0502020204030204" pitchFamily="34" charset="0"/>
              </a:rPr>
              <a:t>I</a:t>
            </a:r>
            <a:r>
              <a:rPr lang="en-US" sz="1600" u="sng" dirty="0" smtClean="0">
                <a:latin typeface="Calibri" panose="020F0502020204030204" pitchFamily="34" charset="0"/>
                <a:cs typeface="Calibri" panose="020F0502020204030204" pitchFamily="34" charset="0"/>
              </a:rPr>
              <a:t>nteroperability</a:t>
            </a:r>
            <a:r>
              <a:rPr lang="en-US" sz="1600" dirty="0" smtClean="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in the space systems infrastructure</a:t>
            </a:r>
            <a:r>
              <a:rPr lang="en-US" sz="1600" dirty="0" smtClean="0">
                <a:latin typeface="Calibri" panose="020F0502020204030204" pitchFamily="34" charset="0"/>
                <a:cs typeface="Calibri" panose="020F0502020204030204" pitchFamily="34" charset="0"/>
              </a:rPr>
              <a:t>.</a:t>
            </a:r>
          </a:p>
          <a:p>
            <a:pPr marL="800100" lvl="1" indent="-342900">
              <a:buFont typeface="+mj-lt"/>
              <a:buAutoNum type="arabicPeriod"/>
            </a:pPr>
            <a:endParaRPr lang="en-US" sz="1600" dirty="0" smtClean="0">
              <a:latin typeface="Calibri" panose="020F0502020204030204" pitchFamily="34" charset="0"/>
              <a:cs typeface="Calibri" panose="020F0502020204030204" pitchFamily="34" charset="0"/>
            </a:endParaRPr>
          </a:p>
          <a:p>
            <a:pPr lvl="0" defTabSz="457200" eaLnBrk="1" fontAlgn="auto" hangingPunct="1">
              <a:spcBef>
                <a:spcPts val="0"/>
              </a:spcBef>
              <a:spcAft>
                <a:spcPts val="0"/>
              </a:spcAft>
              <a:buFont typeface="+mj-lt"/>
              <a:buAutoNum type="arabicPeriod" startAt="4"/>
              <a:defRPr/>
            </a:pPr>
            <a:r>
              <a:rPr lang="en-US" sz="1600" kern="1200" dirty="0" smtClean="0">
                <a:latin typeface="Calibri" panose="020F0502020204030204" pitchFamily="34" charset="0"/>
                <a:cs typeface="Calibri" panose="020F0502020204030204" pitchFamily="34" charset="0"/>
              </a:rPr>
              <a:t>Bridging </a:t>
            </a:r>
            <a:r>
              <a:rPr lang="en-US" sz="1600" kern="1200" dirty="0">
                <a:latin typeface="Calibri" panose="020F0502020204030204" pitchFamily="34" charset="0"/>
                <a:cs typeface="Calibri" panose="020F0502020204030204" pitchFamily="34" charset="0"/>
              </a:rPr>
              <a:t>the “TRL Gap” to TRL 9.</a:t>
            </a:r>
          </a:p>
          <a:p>
            <a:pPr marL="800100" lvl="1" indent="-342900" defTabSz="457200" eaLnBrk="1" fontAlgn="auto" hangingPunct="1">
              <a:spcBef>
                <a:spcPts val="0"/>
              </a:spcBef>
              <a:spcAft>
                <a:spcPts val="0"/>
              </a:spcAft>
              <a:buFont typeface="Arial" panose="020B0604020202020204" pitchFamily="34" charset="0"/>
              <a:buChar char="•"/>
            </a:pPr>
            <a:r>
              <a:rPr lang="en-US" sz="1600" kern="1200" dirty="0">
                <a:latin typeface="Calibri" panose="020F0502020204030204" pitchFamily="34" charset="0"/>
                <a:cs typeface="Calibri" panose="020F0502020204030204" pitchFamily="34" charset="0"/>
              </a:rPr>
              <a:t>Programs generally only incorporate TRL 8 or 9 level technologies (limits program risks).</a:t>
            </a:r>
          </a:p>
          <a:p>
            <a:pPr marL="800100" lvl="1" indent="-342900" defTabSz="457200" eaLnBrk="1" fontAlgn="auto" hangingPunct="1">
              <a:spcBef>
                <a:spcPts val="0"/>
              </a:spcBef>
              <a:spcAft>
                <a:spcPts val="0"/>
              </a:spcAft>
              <a:buFont typeface="Arial" panose="020B0604020202020204" pitchFamily="34" charset="0"/>
              <a:buChar char="•"/>
            </a:pPr>
            <a:r>
              <a:rPr lang="en-US" sz="1600" kern="1200" dirty="0" smtClean="0">
                <a:latin typeface="Calibri" panose="020F0502020204030204" pitchFamily="34" charset="0"/>
                <a:cs typeface="Calibri" panose="020F0502020204030204" pitchFamily="34" charset="0"/>
              </a:rPr>
              <a:t>Brings </a:t>
            </a:r>
            <a:r>
              <a:rPr lang="en-US" sz="1600" kern="1200" dirty="0">
                <a:latin typeface="Calibri" panose="020F0502020204030204" pitchFamily="34" charset="0"/>
                <a:cs typeface="Calibri" panose="020F0502020204030204" pitchFamily="34" charset="0"/>
              </a:rPr>
              <a:t>Low TRL teams and high TRL teams together to move novel ideas from laboratory experiments to deployable capabilities.</a:t>
            </a:r>
          </a:p>
          <a:p>
            <a:pPr marL="400050">
              <a:buFont typeface="+mj-lt"/>
              <a:buAutoNum type="arabicPeriod"/>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87101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dirty="0">
                <a:solidFill>
                  <a:srgbClr val="000000"/>
                </a:solidFill>
              </a:rPr>
              <a:t>ISS Technology Demonstration Sphere</a:t>
            </a:r>
            <a:endParaRPr lang="en-US" dirty="0"/>
          </a:p>
        </p:txBody>
      </p:sp>
      <p:sp>
        <p:nvSpPr>
          <p:cNvPr id="3" name="Content Placeholder 2"/>
          <p:cNvSpPr>
            <a:spLocks noGrp="1"/>
          </p:cNvSpPr>
          <p:nvPr>
            <p:ph idx="1"/>
          </p:nvPr>
        </p:nvSpPr>
        <p:spPr>
          <a:xfrm>
            <a:off x="457200" y="1304764"/>
            <a:ext cx="8229600" cy="4525963"/>
          </a:xfrm>
        </p:spPr>
        <p:txBody>
          <a:bodyPr/>
          <a:lstStyle/>
          <a:p>
            <a:pPr marL="0" lvl="0" indent="0" defTabSz="457200" eaLnBrk="1" fontAlgn="auto" hangingPunct="1">
              <a:spcBef>
                <a:spcPts val="0"/>
              </a:spcBef>
              <a:spcAft>
                <a:spcPts val="0"/>
              </a:spcAft>
              <a:buNone/>
              <a:defRPr/>
            </a:pPr>
            <a:r>
              <a:rPr lang="en-US" sz="1800" b="1" u="sng" kern="1200" dirty="0">
                <a:latin typeface="Calibri"/>
              </a:rPr>
              <a:t>Unique aspects to ISS Technology Demonstrations</a:t>
            </a:r>
          </a:p>
          <a:p>
            <a:pPr marL="0" lvl="0" indent="0" defTabSz="457200" eaLnBrk="1" fontAlgn="auto" hangingPunct="1">
              <a:spcBef>
                <a:spcPts val="0"/>
              </a:spcBef>
              <a:spcAft>
                <a:spcPts val="0"/>
              </a:spcAft>
              <a:buNone/>
              <a:defRPr/>
            </a:pPr>
            <a:endParaRPr lang="en-US" sz="1800" kern="1200" dirty="0">
              <a:latin typeface="Calibri"/>
            </a:endParaRPr>
          </a:p>
          <a:p>
            <a:pPr lvl="0" defTabSz="457200" eaLnBrk="1" fontAlgn="auto" hangingPunct="1">
              <a:spcBef>
                <a:spcPts val="0"/>
              </a:spcBef>
              <a:spcAft>
                <a:spcPts val="0"/>
              </a:spcAft>
              <a:buFont typeface="+mj-lt"/>
              <a:buAutoNum type="alphaUcPeriod"/>
              <a:defRPr/>
            </a:pPr>
            <a:r>
              <a:rPr lang="en-US" sz="1800" kern="1200" dirty="0">
                <a:latin typeface="Calibri"/>
              </a:rPr>
              <a:t>Many technology demonstrations, once proven to work, are transitioned to nominal operations use </a:t>
            </a:r>
          </a:p>
          <a:p>
            <a:pPr marL="800100" lvl="1" indent="-342900" defTabSz="457200" eaLnBrk="1" fontAlgn="auto" hangingPunct="1">
              <a:spcBef>
                <a:spcPts val="0"/>
              </a:spcBef>
              <a:spcAft>
                <a:spcPts val="0"/>
              </a:spcAft>
              <a:buFont typeface="+mj-lt"/>
              <a:buAutoNum type="arabicPeriod"/>
            </a:pPr>
            <a:r>
              <a:rPr lang="en-US" sz="1800" kern="1200" dirty="0">
                <a:latin typeface="Calibri"/>
                <a:ea typeface="+mn-ea"/>
                <a:cs typeface="+mn-cs"/>
              </a:rPr>
              <a:t>Different from standard research which would be de-orbited when completed.  - need a transition statement in the objectives.</a:t>
            </a:r>
          </a:p>
          <a:p>
            <a:pPr lvl="0" defTabSz="457200" eaLnBrk="1" fontAlgn="auto" hangingPunct="1">
              <a:spcBef>
                <a:spcPts val="0"/>
              </a:spcBef>
              <a:spcAft>
                <a:spcPts val="0"/>
              </a:spcAft>
              <a:buFont typeface="+mj-lt"/>
              <a:buAutoNum type="alphaUcPeriod"/>
            </a:pPr>
            <a:r>
              <a:rPr lang="en-US" sz="1800" kern="1200" dirty="0">
                <a:latin typeface="Calibri"/>
              </a:rPr>
              <a:t>Many technology demonstrations are integrated into ISS Core systems in stead of using research standard interfaces.</a:t>
            </a:r>
          </a:p>
          <a:p>
            <a:pPr marL="800100" lvl="1" indent="-342900" defTabSz="457200" eaLnBrk="1" fontAlgn="auto" hangingPunct="1">
              <a:spcBef>
                <a:spcPts val="0"/>
              </a:spcBef>
              <a:spcAft>
                <a:spcPts val="0"/>
              </a:spcAft>
              <a:buFont typeface="+mj-lt"/>
              <a:buAutoNum type="arabicPeriod"/>
            </a:pPr>
            <a:r>
              <a:rPr lang="en-US" sz="1800" kern="1200" dirty="0">
                <a:latin typeface="Calibri"/>
                <a:ea typeface="+mn-ea"/>
                <a:cs typeface="+mn-cs"/>
              </a:rPr>
              <a:t>Results in mixed integration activities between Payload and Core systems.</a:t>
            </a:r>
          </a:p>
          <a:p>
            <a:pPr marL="800100" lvl="1" indent="-342900" defTabSz="457200" eaLnBrk="1" fontAlgn="auto" hangingPunct="1">
              <a:spcBef>
                <a:spcPts val="0"/>
              </a:spcBef>
              <a:spcAft>
                <a:spcPts val="0"/>
              </a:spcAft>
              <a:buFont typeface="+mj-lt"/>
              <a:buAutoNum type="arabicPeriod"/>
            </a:pPr>
            <a:r>
              <a:rPr lang="en-US" sz="1800" kern="1200" dirty="0">
                <a:latin typeface="Calibri"/>
                <a:ea typeface="+mn-ea"/>
                <a:cs typeface="+mn-cs"/>
              </a:rPr>
              <a:t>Generally, Tech Demonstrations will cover crew time and launch/decent.  Often the rest of the integration activities are systems integration work in OB.</a:t>
            </a:r>
          </a:p>
          <a:p>
            <a:pPr marL="800100" lvl="1" indent="-342900" defTabSz="457200" eaLnBrk="1" fontAlgn="auto" hangingPunct="1">
              <a:spcBef>
                <a:spcPts val="0"/>
              </a:spcBef>
              <a:spcAft>
                <a:spcPts val="0"/>
              </a:spcAft>
              <a:buFont typeface="+mj-lt"/>
              <a:buAutoNum type="arabicPeriod"/>
            </a:pPr>
            <a:r>
              <a:rPr lang="en-US" sz="1800" kern="1200" dirty="0">
                <a:latin typeface="Calibri"/>
                <a:ea typeface="+mn-ea"/>
                <a:cs typeface="+mn-cs"/>
              </a:rPr>
              <a:t>For systems demonstration, it is very </a:t>
            </a:r>
            <a:r>
              <a:rPr lang="en-US" sz="1800" u="sng" kern="1200" dirty="0">
                <a:latin typeface="Calibri"/>
                <a:ea typeface="+mn-ea"/>
                <a:cs typeface="+mn-cs"/>
              </a:rPr>
              <a:t>important that the work </a:t>
            </a:r>
            <a:r>
              <a:rPr lang="en-US" sz="1800" kern="1200" dirty="0">
                <a:latin typeface="Calibri"/>
                <a:ea typeface="+mn-ea"/>
                <a:cs typeface="+mn-cs"/>
              </a:rPr>
              <a:t>is noted in the PSF and </a:t>
            </a:r>
            <a:r>
              <a:rPr lang="en-US" sz="1800" u="sng" kern="1200" dirty="0">
                <a:latin typeface="Calibri"/>
                <a:ea typeface="+mn-ea"/>
                <a:cs typeface="+mn-cs"/>
              </a:rPr>
              <a:t>accounted for as using ISS for exploration, not ISS mission operations </a:t>
            </a:r>
            <a:r>
              <a:rPr lang="en-US" sz="1800" kern="1200" dirty="0">
                <a:latin typeface="Calibri"/>
                <a:ea typeface="+mn-ea"/>
                <a:cs typeface="+mn-cs"/>
              </a:rPr>
              <a:t>(which is why it is not 100% core ISS systems w/o research partnership). – want to take credit for ISS research, and not appear to be inflated ISS operating costs.</a:t>
            </a:r>
          </a:p>
        </p:txBody>
      </p:sp>
    </p:spTree>
    <p:extLst>
      <p:ext uri="{BB962C8B-B14F-4D97-AF65-F5344CB8AC3E}">
        <p14:creationId xmlns:p14="http://schemas.microsoft.com/office/powerpoint/2010/main" val="3193900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lvl="1" eaLnBrk="1" hangingPunct="1"/>
            <a:r>
              <a:rPr lang="en-US" sz="1800" b="1" kern="1200" dirty="0">
                <a:solidFill>
                  <a:srgbClr val="000000"/>
                </a:solidFill>
                <a:latin typeface="Arial" pitchFamily="34" charset="0"/>
                <a:ea typeface="+mn-ea"/>
                <a:cs typeface="+mn-cs"/>
              </a:rPr>
              <a:t>Process to place payloads onto </a:t>
            </a:r>
            <a:r>
              <a:rPr lang="en-US" sz="1800" b="1" kern="1200" dirty="0" smtClean="0">
                <a:solidFill>
                  <a:srgbClr val="000000"/>
                </a:solidFill>
                <a:latin typeface="Arial" pitchFamily="34" charset="0"/>
                <a:ea typeface="+mn-ea"/>
                <a:cs typeface="+mn-cs"/>
              </a:rPr>
              <a:t/>
            </a:r>
            <a:br>
              <a:rPr lang="en-US" sz="1800" b="1" kern="1200" dirty="0" smtClean="0">
                <a:solidFill>
                  <a:srgbClr val="000000"/>
                </a:solidFill>
                <a:latin typeface="Arial" pitchFamily="34" charset="0"/>
                <a:ea typeface="+mn-ea"/>
                <a:cs typeface="+mn-cs"/>
              </a:rPr>
            </a:br>
            <a:r>
              <a:rPr lang="en-US" sz="1800" b="1" kern="1200" dirty="0" smtClean="0">
                <a:solidFill>
                  <a:srgbClr val="000000"/>
                </a:solidFill>
                <a:latin typeface="Arial" pitchFamily="34" charset="0"/>
                <a:ea typeface="+mn-ea"/>
                <a:cs typeface="+mn-cs"/>
              </a:rPr>
              <a:t>the </a:t>
            </a:r>
            <a:r>
              <a:rPr lang="en-US" sz="1800" b="1" kern="1200" dirty="0">
                <a:solidFill>
                  <a:srgbClr val="000000"/>
                </a:solidFill>
                <a:latin typeface="Arial" pitchFamily="34" charset="0"/>
                <a:ea typeface="+mn-ea"/>
                <a:cs typeface="+mn-cs"/>
              </a:rPr>
              <a:t>Astrobee Facility PIA User </a:t>
            </a:r>
            <a:r>
              <a:rPr lang="en-US" sz="1800" b="1" kern="1200" dirty="0" smtClean="0">
                <a:solidFill>
                  <a:srgbClr val="000000"/>
                </a:solidFill>
                <a:latin typeface="Arial" pitchFamily="34" charset="0"/>
                <a:ea typeface="+mn-ea"/>
                <a:cs typeface="+mn-cs"/>
              </a:rPr>
              <a:t>List</a:t>
            </a:r>
            <a:endParaRPr lang="en-US" sz="4800" b="1" dirty="0"/>
          </a:p>
        </p:txBody>
      </p:sp>
      <p:sp>
        <p:nvSpPr>
          <p:cNvPr id="3" name="Content Placeholder 2"/>
          <p:cNvSpPr>
            <a:spLocks noGrp="1"/>
          </p:cNvSpPr>
          <p:nvPr>
            <p:ph idx="1"/>
          </p:nvPr>
        </p:nvSpPr>
        <p:spPr>
          <a:xfrm>
            <a:off x="575556" y="1304764"/>
            <a:ext cx="8229600" cy="4525963"/>
          </a:xfrm>
        </p:spPr>
        <p:txBody>
          <a:bodyPr/>
          <a:lstStyle/>
          <a:p>
            <a:r>
              <a:rPr lang="en-US" sz="1800" dirty="0" smtClean="0">
                <a:latin typeface="Calibri" panose="020F0502020204030204" pitchFamily="34" charset="0"/>
                <a:cs typeface="Calibri" panose="020F0502020204030204" pitchFamily="34" charset="0"/>
              </a:rPr>
              <a:t>Sponsor submits request to OZ3/Astrobee Facility Tech Monitor, Henry Orosco, email address </a:t>
            </a:r>
            <a:r>
              <a:rPr lang="en-US" sz="1800" dirty="0" smtClean="0">
                <a:latin typeface="Calibri" panose="020F0502020204030204" pitchFamily="34" charset="0"/>
                <a:cs typeface="Calibri" panose="020F0502020204030204" pitchFamily="34" charset="0"/>
                <a:hlinkClick r:id="rId2"/>
              </a:rPr>
              <a:t>henry.y.Orosco@nasa.gov</a:t>
            </a:r>
            <a:r>
              <a:rPr lang="en-US" sz="1800" dirty="0" smtClean="0">
                <a:latin typeface="Calibri" panose="020F0502020204030204" pitchFamily="34" charset="0"/>
                <a:cs typeface="Calibri" panose="020F0502020204030204" pitchFamily="34" charset="0"/>
              </a:rPr>
              <a:t> </a:t>
            </a:r>
          </a:p>
          <a:p>
            <a:pPr lvl="1"/>
            <a:r>
              <a:rPr lang="en-US" sz="1600" dirty="0" smtClean="0">
                <a:latin typeface="Calibri" panose="020F0502020204030204" pitchFamily="34" charset="0"/>
                <a:cs typeface="Calibri" panose="020F0502020204030204" pitchFamily="34" charset="0"/>
              </a:rPr>
              <a:t>Sponsors can be NASA or NL </a:t>
            </a:r>
          </a:p>
          <a:p>
            <a:pPr lvl="1"/>
            <a:r>
              <a:rPr lang="en-US" sz="1600" dirty="0" smtClean="0">
                <a:latin typeface="Calibri" panose="020F0502020204030204" pitchFamily="34" charset="0"/>
                <a:cs typeface="Calibri" panose="020F0502020204030204" pitchFamily="34" charset="0"/>
              </a:rPr>
              <a:t>Submission should include overview </a:t>
            </a:r>
            <a:r>
              <a:rPr lang="en-US" sz="1600" dirty="0">
                <a:latin typeface="Calibri" panose="020F0502020204030204" pitchFamily="34" charset="0"/>
                <a:cs typeface="Calibri" panose="020F0502020204030204" pitchFamily="34" charset="0"/>
              </a:rPr>
              <a:t>of the Payload and its </a:t>
            </a:r>
            <a:r>
              <a:rPr lang="en-US" sz="1600" dirty="0" smtClean="0">
                <a:latin typeface="Calibri" panose="020F0502020204030204" pitchFamily="34" charset="0"/>
                <a:cs typeface="Calibri" panose="020F0502020204030204" pitchFamily="34" charset="0"/>
              </a:rPr>
              <a:t>objectives. Overview should include: </a:t>
            </a:r>
          </a:p>
          <a:p>
            <a:pPr lvl="2"/>
            <a:r>
              <a:rPr lang="en-US" sz="1600" dirty="0" smtClean="0">
                <a:latin typeface="Calibri" panose="020F0502020204030204" pitchFamily="34" charset="0"/>
                <a:cs typeface="Calibri" panose="020F0502020204030204" pitchFamily="34" charset="0"/>
              </a:rPr>
              <a:t>Payload </a:t>
            </a:r>
            <a:r>
              <a:rPr lang="en-US" sz="1600" dirty="0">
                <a:latin typeface="Calibri" panose="020F0502020204030204" pitchFamily="34" charset="0"/>
                <a:cs typeface="Calibri" panose="020F0502020204030204" pitchFamily="34" charset="0"/>
              </a:rPr>
              <a:t>Name</a:t>
            </a:r>
          </a:p>
          <a:p>
            <a:pPr lvl="2"/>
            <a:r>
              <a:rPr lang="en-US" sz="1600" dirty="0" smtClean="0">
                <a:latin typeface="Calibri" panose="020F0502020204030204" pitchFamily="34" charset="0"/>
                <a:cs typeface="Calibri" panose="020F0502020204030204" pitchFamily="34" charset="0"/>
              </a:rPr>
              <a:t>Hardware or Software Availability Date</a:t>
            </a:r>
          </a:p>
          <a:p>
            <a:pPr lvl="2"/>
            <a:r>
              <a:rPr lang="en-US" sz="1600" dirty="0" smtClean="0">
                <a:latin typeface="Calibri" panose="020F0502020204030204" pitchFamily="34" charset="0"/>
                <a:cs typeface="Calibri" panose="020F0502020204030204" pitchFamily="34" charset="0"/>
              </a:rPr>
              <a:t>Sponsor</a:t>
            </a:r>
          </a:p>
          <a:p>
            <a:pPr lvl="2"/>
            <a:r>
              <a:rPr lang="en-US" sz="1600" dirty="0" smtClean="0">
                <a:latin typeface="Calibri" panose="020F0502020204030204" pitchFamily="34" charset="0"/>
                <a:cs typeface="Calibri" panose="020F0502020204030204" pitchFamily="34" charset="0"/>
              </a:rPr>
              <a:t>Research Objectives</a:t>
            </a:r>
          </a:p>
          <a:p>
            <a:pPr lvl="2"/>
            <a:r>
              <a:rPr lang="en-US" sz="1600" dirty="0" smtClean="0">
                <a:latin typeface="Calibri" panose="020F0502020204030204" pitchFamily="34" charset="0"/>
                <a:cs typeface="Calibri" panose="020F0502020204030204" pitchFamily="34" charset="0"/>
              </a:rPr>
              <a:t>Unique Business considerations</a:t>
            </a:r>
          </a:p>
          <a:p>
            <a:pPr lvl="2"/>
            <a:r>
              <a:rPr lang="en-US" sz="1600" dirty="0" smtClean="0">
                <a:latin typeface="Calibri" panose="020F0502020204030204" pitchFamily="34" charset="0"/>
                <a:cs typeface="Calibri" panose="020F0502020204030204" pitchFamily="34" charset="0"/>
              </a:rPr>
              <a:t>Points of Contact and Additional information deemed important</a:t>
            </a:r>
          </a:p>
          <a:p>
            <a:pPr marL="914400" lvl="2" indent="0">
              <a:buNone/>
            </a:pPr>
            <a:endParaRPr lang="en-US" sz="1000" dirty="0">
              <a:latin typeface="Calibri" panose="020F0502020204030204" pitchFamily="34" charset="0"/>
              <a:cs typeface="Calibri" panose="020F0502020204030204" pitchFamily="34" charset="0"/>
            </a:endParaRPr>
          </a:p>
          <a:p>
            <a:r>
              <a:rPr lang="en-US" sz="1800" dirty="0" smtClean="0">
                <a:latin typeface="Calibri" panose="020F0502020204030204" pitchFamily="34" charset="0"/>
                <a:cs typeface="Calibri" panose="020F0502020204030204" pitchFamily="34" charset="0"/>
              </a:rPr>
              <a:t>Submission assessed for feasibility and OZ3/</a:t>
            </a:r>
          </a:p>
          <a:p>
            <a:pPr marL="0" indent="0">
              <a:buNone/>
            </a:pPr>
            <a:r>
              <a:rPr lang="en-US" sz="1000" dirty="0">
                <a:latin typeface="Calibri" panose="020F0502020204030204" pitchFamily="34" charset="0"/>
                <a:cs typeface="Calibri" panose="020F0502020204030204" pitchFamily="34" charset="0"/>
              </a:rPr>
              <a:t>	</a:t>
            </a:r>
          </a:p>
          <a:p>
            <a:r>
              <a:rPr lang="en-US" sz="1800" dirty="0" smtClean="0">
                <a:latin typeface="Calibri" panose="020F0502020204030204" pitchFamily="34" charset="0"/>
                <a:cs typeface="Calibri" panose="020F0502020204030204" pitchFamily="34" charset="0"/>
              </a:rPr>
              <a:t>Accepted submission are brought forth to OZ management final approval to place on Astrobee Facility PIA Users List</a:t>
            </a:r>
          </a:p>
          <a:p>
            <a:pPr lvl="2"/>
            <a:endParaRPr lang="en-US" sz="1000" dirty="0">
              <a:latin typeface="Calibri" panose="020F0502020204030204" pitchFamily="34" charset="0"/>
              <a:cs typeface="Calibri" panose="020F0502020204030204" pitchFamily="34" charset="0"/>
            </a:endParaRPr>
          </a:p>
          <a:p>
            <a:r>
              <a:rPr lang="en-US" sz="1800" dirty="0" smtClean="0">
                <a:latin typeface="Calibri" panose="020F0502020204030204" pitchFamily="34" charset="0"/>
                <a:cs typeface="Calibri" panose="020F0502020204030204" pitchFamily="34" charset="0"/>
              </a:rPr>
              <a:t>Sponsors </a:t>
            </a:r>
            <a:r>
              <a:rPr lang="en-US" sz="1800" dirty="0">
                <a:latin typeface="Calibri" panose="020F0502020204030204" pitchFamily="34" charset="0"/>
                <a:cs typeface="Calibri" panose="020F0502020204030204" pitchFamily="34" charset="0"/>
              </a:rPr>
              <a:t>will be notified if the submission was </a:t>
            </a:r>
            <a:r>
              <a:rPr lang="en-US" sz="1800" dirty="0" smtClean="0">
                <a:latin typeface="Calibri" panose="020F0502020204030204" pitchFamily="34" charset="0"/>
                <a:cs typeface="Calibri" panose="020F0502020204030204" pitchFamily="34" charset="0"/>
              </a:rPr>
              <a:t>accepted and final disposition</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89579916"/>
      </p:ext>
    </p:extLst>
  </p:cSld>
  <p:clrMapOvr>
    <a:masterClrMapping/>
  </p:clrMapOvr>
</p:sld>
</file>

<file path=ppt/theme/theme1.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FFFF00"/>
        </a:solidFill>
        <a:ln w="12700">
          <a:solidFill>
            <a:srgbClr val="0000FF"/>
          </a:solidFill>
        </a:ln>
      </a:spPr>
      <a:bodyPr wrap="square" rtlCol="0">
        <a:spAutoFit/>
      </a:bodyPr>
      <a:lstStyle>
        <a:defPPr>
          <a:defRPr sz="1400" dirty="0" smtClean="0"/>
        </a:defPPr>
      </a:lstStyle>
    </a:tx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1EB00BBEC9A2A42A38263A1B1687D91" ma:contentTypeVersion="1" ma:contentTypeDescription="Create a new document." ma:contentTypeScope="" ma:versionID="9774673e6cc710dcbede3772037f8881">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6CF2CFB6-3488-4BC8-B8CF-0AC2914DF807}">
  <ds:schemaRefs>
    <ds:schemaRef ds:uri="http://schemas.microsoft.com/sharepoint/v3/contenttype/forms"/>
  </ds:schemaRefs>
</ds:datastoreItem>
</file>

<file path=customXml/itemProps2.xml><?xml version="1.0" encoding="utf-8"?>
<ds:datastoreItem xmlns:ds="http://schemas.openxmlformats.org/officeDocument/2006/customXml" ds:itemID="{0CBA42D2-3ABC-4A0B-B43E-12B303F498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2BE9CAB-90C8-41FF-876E-08E409C08DA4}">
  <ds:schemaRefs>
    <ds:schemaRef ds:uri="http://purl.org/dc/elements/1.1/"/>
    <ds:schemaRef ds:uri="http://schemas.microsoft.com/office/2006/metadata/properties"/>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26840</TotalTime>
  <Words>3816</Words>
  <Application>Microsoft Office PowerPoint</Application>
  <PresentationFormat>On-screen Show (4:3)</PresentationFormat>
  <Paragraphs>355</Paragraphs>
  <Slides>14</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Arial Black</vt:lpstr>
      <vt:lpstr>Calibri</vt:lpstr>
      <vt:lpstr>Calibri Light</vt:lpstr>
      <vt:lpstr>Times New Roman</vt:lpstr>
      <vt:lpstr>Wingdings</vt:lpstr>
      <vt:lpstr>2_Default Design</vt:lpstr>
      <vt:lpstr>Office Theme</vt:lpstr>
      <vt:lpstr>PowerPoint Presentation</vt:lpstr>
      <vt:lpstr>PowerPoint Presentation</vt:lpstr>
      <vt:lpstr>PowerPoint Presentation</vt:lpstr>
      <vt:lpstr>PowerPoint Presentation</vt:lpstr>
      <vt:lpstr>ISS Technology Demonstration Sphere</vt:lpstr>
      <vt:lpstr>ISS Technology Demonstration Sphere</vt:lpstr>
      <vt:lpstr>ISS Technology Demonstration Sphere</vt:lpstr>
      <vt:lpstr>ISS Technology Demonstration Sphere</vt:lpstr>
      <vt:lpstr>Process to place payloads onto  the Astrobee Facility PIA User List</vt:lpstr>
      <vt:lpstr>Backup</vt:lpstr>
      <vt:lpstr>Astrobee Facility PIA User List</vt:lpstr>
      <vt:lpstr>Astrobee Facility PIA User List</vt:lpstr>
      <vt:lpstr>Astrobee Facility PIA User List</vt:lpstr>
      <vt:lpstr>Astrobee Facility PIA User List</vt:lpstr>
    </vt:vector>
  </TitlesOfParts>
  <Company>NASA ODIN/OSF Seat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mklewis</dc:creator>
  <cp:lastModifiedBy>Orosco, Henry Y. (JSC-OZ311)</cp:lastModifiedBy>
  <cp:revision>1519</cp:revision>
  <cp:lastPrinted>2014-01-16T23:09:01Z</cp:lastPrinted>
  <dcterms:created xsi:type="dcterms:W3CDTF">2003-11-18T14:48:34Z</dcterms:created>
  <dcterms:modified xsi:type="dcterms:W3CDTF">2021-07-08T14:47:11Z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0x010100E1EB00BBEC9A2A42A38263A1B1687D91</vt:lpwstr>
  </property>
</Properties>
</file>